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94" r:id="rId3"/>
    <p:sldId id="269" r:id="rId4"/>
    <p:sldId id="295" r:id="rId5"/>
    <p:sldId id="293" r:id="rId6"/>
    <p:sldId id="291" r:id="rId7"/>
    <p:sldId id="288" r:id="rId8"/>
    <p:sldId id="296" r:id="rId9"/>
    <p:sldId id="290" r:id="rId10"/>
    <p:sldId id="282" r:id="rId11"/>
    <p:sldId id="287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0DAF3-21BC-4059-B609-024821186AE7}" v="769" dt="2021-12-10T05:22:50.398"/>
    <p1510:client id="{B64DA314-981C-404D-8F37-C3FA2B4CDCE2}" v="215" dt="2021-12-10T05:28:32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ma sethi" userId="d16f2c004479feab" providerId="Windows Live" clId="Web-{A9B07273-08DF-4650-9319-1ECDBE8F5452}"/>
    <pc:docChg chg="addSld delSld modSld">
      <pc:chgData name="kshma sethi" userId="d16f2c004479feab" providerId="Windows Live" clId="Web-{A9B07273-08DF-4650-9319-1ECDBE8F5452}" dt="2021-12-02T07:43:17.745" v="41" actId="20577"/>
      <pc:docMkLst>
        <pc:docMk/>
      </pc:docMkLst>
      <pc:sldChg chg="modSp del">
        <pc:chgData name="kshma sethi" userId="d16f2c004479feab" providerId="Windows Live" clId="Web-{A9B07273-08DF-4650-9319-1ECDBE8F5452}" dt="2021-12-02T07:41:58.009" v="35"/>
        <pc:sldMkLst>
          <pc:docMk/>
          <pc:sldMk cId="0" sldId="267"/>
        </pc:sldMkLst>
        <pc:spChg chg="mod">
          <ac:chgData name="kshma sethi" userId="d16f2c004479feab" providerId="Windows Live" clId="Web-{A9B07273-08DF-4650-9319-1ECDBE8F5452}" dt="2021-12-02T07:41:19.930" v="29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 new">
        <pc:chgData name="kshma sethi" userId="d16f2c004479feab" providerId="Windows Live" clId="Web-{A9B07273-08DF-4650-9319-1ECDBE8F5452}" dt="2021-12-02T07:42:57.682" v="36" actId="20577"/>
        <pc:sldMkLst>
          <pc:docMk/>
          <pc:sldMk cId="2122360590" sldId="289"/>
        </pc:sldMkLst>
        <pc:spChg chg="mod">
          <ac:chgData name="kshma sethi" userId="d16f2c004479feab" providerId="Windows Live" clId="Web-{A9B07273-08DF-4650-9319-1ECDBE8F5452}" dt="2021-12-02T07:39:37.210" v="5" actId="20577"/>
          <ac:spMkLst>
            <pc:docMk/>
            <pc:sldMk cId="2122360590" sldId="289"/>
            <ac:spMk id="2" creationId="{95FA7A4B-0D9D-4439-8B6D-077F302FE060}"/>
          </ac:spMkLst>
        </pc:spChg>
        <pc:spChg chg="mod">
          <ac:chgData name="kshma sethi" userId="d16f2c004479feab" providerId="Windows Live" clId="Web-{A9B07273-08DF-4650-9319-1ECDBE8F5452}" dt="2021-12-02T07:42:57.682" v="36" actId="20577"/>
          <ac:spMkLst>
            <pc:docMk/>
            <pc:sldMk cId="2122360590" sldId="289"/>
            <ac:spMk id="3" creationId="{22F55338-8C13-4312-8EA7-E5EC5BA7BF40}"/>
          </ac:spMkLst>
        </pc:spChg>
      </pc:sldChg>
      <pc:sldChg chg="modSp new">
        <pc:chgData name="kshma sethi" userId="d16f2c004479feab" providerId="Windows Live" clId="Web-{A9B07273-08DF-4650-9319-1ECDBE8F5452}" dt="2021-12-02T07:43:03.011" v="38" actId="20577"/>
        <pc:sldMkLst>
          <pc:docMk/>
          <pc:sldMk cId="4257851243" sldId="290"/>
        </pc:sldMkLst>
        <pc:spChg chg="mod">
          <ac:chgData name="kshma sethi" userId="d16f2c004479feab" providerId="Windows Live" clId="Web-{A9B07273-08DF-4650-9319-1ECDBE8F5452}" dt="2021-12-02T07:40:13.945" v="17" actId="20577"/>
          <ac:spMkLst>
            <pc:docMk/>
            <pc:sldMk cId="4257851243" sldId="290"/>
            <ac:spMk id="2" creationId="{A40D2F41-02EC-47A4-B1B2-DFB1870FAF8E}"/>
          </ac:spMkLst>
        </pc:spChg>
        <pc:spChg chg="mod">
          <ac:chgData name="kshma sethi" userId="d16f2c004479feab" providerId="Windows Live" clId="Web-{A9B07273-08DF-4650-9319-1ECDBE8F5452}" dt="2021-12-02T07:43:03.011" v="38" actId="20577"/>
          <ac:spMkLst>
            <pc:docMk/>
            <pc:sldMk cId="4257851243" sldId="290"/>
            <ac:spMk id="3" creationId="{E4E1351E-C11A-4E02-BD71-CAB3AEC41068}"/>
          </ac:spMkLst>
        </pc:spChg>
      </pc:sldChg>
      <pc:sldChg chg="modSp new">
        <pc:chgData name="kshma sethi" userId="d16f2c004479feab" providerId="Windows Live" clId="Web-{A9B07273-08DF-4650-9319-1ECDBE8F5452}" dt="2021-12-02T07:43:07.667" v="39" actId="20577"/>
        <pc:sldMkLst>
          <pc:docMk/>
          <pc:sldMk cId="2638145636" sldId="291"/>
        </pc:sldMkLst>
        <pc:spChg chg="mod">
          <ac:chgData name="kshma sethi" userId="d16f2c004479feab" providerId="Windows Live" clId="Web-{A9B07273-08DF-4650-9319-1ECDBE8F5452}" dt="2021-12-02T07:40:47.149" v="22" actId="20577"/>
          <ac:spMkLst>
            <pc:docMk/>
            <pc:sldMk cId="2638145636" sldId="291"/>
            <ac:spMk id="2" creationId="{B6222C48-3B6B-4D7C-A1F7-75EB56388E94}"/>
          </ac:spMkLst>
        </pc:spChg>
        <pc:spChg chg="mod">
          <ac:chgData name="kshma sethi" userId="d16f2c004479feab" providerId="Windows Live" clId="Web-{A9B07273-08DF-4650-9319-1ECDBE8F5452}" dt="2021-12-02T07:43:07.667" v="39" actId="20577"/>
          <ac:spMkLst>
            <pc:docMk/>
            <pc:sldMk cId="2638145636" sldId="291"/>
            <ac:spMk id="3" creationId="{11688B13-1F06-4618-8139-2E72C893C517}"/>
          </ac:spMkLst>
        </pc:spChg>
      </pc:sldChg>
      <pc:sldChg chg="modSp new">
        <pc:chgData name="kshma sethi" userId="d16f2c004479feab" providerId="Windows Live" clId="Web-{A9B07273-08DF-4650-9319-1ECDBE8F5452}" dt="2021-12-02T07:43:13.089" v="40" actId="20577"/>
        <pc:sldMkLst>
          <pc:docMk/>
          <pc:sldMk cId="2842693994" sldId="292"/>
        </pc:sldMkLst>
        <pc:spChg chg="mod">
          <ac:chgData name="kshma sethi" userId="d16f2c004479feab" providerId="Windows Live" clId="Web-{A9B07273-08DF-4650-9319-1ECDBE8F5452}" dt="2021-12-02T07:41:15.180" v="27" actId="20577"/>
          <ac:spMkLst>
            <pc:docMk/>
            <pc:sldMk cId="2842693994" sldId="292"/>
            <ac:spMk id="2" creationId="{836DD486-377A-4565-A1E7-7DD56A1D98B5}"/>
          </ac:spMkLst>
        </pc:spChg>
        <pc:spChg chg="mod">
          <ac:chgData name="kshma sethi" userId="d16f2c004479feab" providerId="Windows Live" clId="Web-{A9B07273-08DF-4650-9319-1ECDBE8F5452}" dt="2021-12-02T07:43:13.089" v="40" actId="20577"/>
          <ac:spMkLst>
            <pc:docMk/>
            <pc:sldMk cId="2842693994" sldId="292"/>
            <ac:spMk id="3" creationId="{D0BE17EB-0763-4E3F-A716-0F28E52C5A28}"/>
          </ac:spMkLst>
        </pc:spChg>
      </pc:sldChg>
      <pc:sldChg chg="modSp new">
        <pc:chgData name="kshma sethi" userId="d16f2c004479feab" providerId="Windows Live" clId="Web-{A9B07273-08DF-4650-9319-1ECDBE8F5452}" dt="2021-12-02T07:43:17.745" v="41" actId="20577"/>
        <pc:sldMkLst>
          <pc:docMk/>
          <pc:sldMk cId="407067854" sldId="293"/>
        </pc:sldMkLst>
        <pc:spChg chg="mod">
          <ac:chgData name="kshma sethi" userId="d16f2c004479feab" providerId="Windows Live" clId="Web-{A9B07273-08DF-4650-9319-1ECDBE8F5452}" dt="2021-12-02T07:41:45.212" v="34" actId="20577"/>
          <ac:spMkLst>
            <pc:docMk/>
            <pc:sldMk cId="407067854" sldId="293"/>
            <ac:spMk id="2" creationId="{A679F40F-4C91-4475-A515-C676CE22CD4A}"/>
          </ac:spMkLst>
        </pc:spChg>
        <pc:spChg chg="mod">
          <ac:chgData name="kshma sethi" userId="d16f2c004479feab" providerId="Windows Live" clId="Web-{A9B07273-08DF-4650-9319-1ECDBE8F5452}" dt="2021-12-02T07:43:17.745" v="41" actId="20577"/>
          <ac:spMkLst>
            <pc:docMk/>
            <pc:sldMk cId="407067854" sldId="293"/>
            <ac:spMk id="3" creationId="{F3045BB3-1C41-4031-B6BF-6AB8C523A62C}"/>
          </ac:spMkLst>
        </pc:spChg>
      </pc:sldChg>
    </pc:docChg>
  </pc:docChgLst>
  <pc:docChgLst>
    <pc:chgData name="kshma sethi" userId="d16f2c004479feab" providerId="Windows Live" clId="Web-{9100DAF3-21BC-4059-B609-024821186AE7}"/>
    <pc:docChg chg="addSld delSld modSld sldOrd">
      <pc:chgData name="kshma sethi" userId="d16f2c004479feab" providerId="Windows Live" clId="Web-{9100DAF3-21BC-4059-B609-024821186AE7}" dt="2021-12-10T05:22:50.398" v="555"/>
      <pc:docMkLst>
        <pc:docMk/>
      </pc:docMkLst>
      <pc:sldChg chg="modSp">
        <pc:chgData name="kshma sethi" userId="d16f2c004479feab" providerId="Windows Live" clId="Web-{9100DAF3-21BC-4059-B609-024821186AE7}" dt="2021-12-10T05:18:43.555" v="523" actId="14100"/>
        <pc:sldMkLst>
          <pc:docMk/>
          <pc:sldMk cId="0" sldId="256"/>
        </pc:sldMkLst>
        <pc:spChg chg="mod">
          <ac:chgData name="kshma sethi" userId="d16f2c004479feab" providerId="Windows Live" clId="Web-{9100DAF3-21BC-4059-B609-024821186AE7}" dt="2021-12-10T05:16:57.002" v="500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kshma sethi" userId="d16f2c004479feab" providerId="Windows Live" clId="Web-{9100DAF3-21BC-4059-B609-024821186AE7}" dt="2021-12-10T05:18:43.555" v="523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kshma sethi" userId="d16f2c004479feab" providerId="Windows Live" clId="Web-{9100DAF3-21BC-4059-B609-024821186AE7}" dt="2021-12-10T05:16:45.001" v="497" actId="14100"/>
          <ac:spMkLst>
            <pc:docMk/>
            <pc:sldMk cId="0" sldId="256"/>
            <ac:spMk id="9" creationId="{88F6BA40-4788-4A44-A50F-973B71941A9D}"/>
          </ac:spMkLst>
        </pc:spChg>
        <pc:picChg chg="mod">
          <ac:chgData name="kshma sethi" userId="d16f2c004479feab" providerId="Windows Live" clId="Web-{9100DAF3-21BC-4059-B609-024821186AE7}" dt="2021-12-10T05:17:19.050" v="503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addSp delSp modSp">
        <pc:chgData name="kshma sethi" userId="d16f2c004479feab" providerId="Windows Live" clId="Web-{9100DAF3-21BC-4059-B609-024821186AE7}" dt="2021-12-10T05:12:28.142" v="494" actId="1076"/>
        <pc:sldMkLst>
          <pc:docMk/>
          <pc:sldMk cId="0" sldId="269"/>
        </pc:sldMkLst>
        <pc:spChg chg="mod">
          <ac:chgData name="kshma sethi" userId="d16f2c004479feab" providerId="Windows Live" clId="Web-{9100DAF3-21BC-4059-B609-024821186AE7}" dt="2021-12-10T05:11:29.858" v="490" actId="14100"/>
          <ac:spMkLst>
            <pc:docMk/>
            <pc:sldMk cId="0" sldId="269"/>
            <ac:spMk id="3" creationId="{00000000-0000-0000-0000-000000000000}"/>
          </ac:spMkLst>
        </pc:spChg>
        <pc:picChg chg="mod">
          <ac:chgData name="kshma sethi" userId="d16f2c004479feab" providerId="Windows Live" clId="Web-{9100DAF3-21BC-4059-B609-024821186AE7}" dt="2021-12-10T05:12:28.142" v="494" actId="1076"/>
          <ac:picMkLst>
            <pc:docMk/>
            <pc:sldMk cId="0" sldId="269"/>
            <ac:picMk id="4" creationId="{7A749147-DB94-40BF-BC4A-D515C9150FCC}"/>
          </ac:picMkLst>
        </pc:picChg>
        <pc:picChg chg="add mod">
          <ac:chgData name="kshma sethi" userId="d16f2c004479feab" providerId="Windows Live" clId="Web-{9100DAF3-21BC-4059-B609-024821186AE7}" dt="2021-12-10T05:11:43.561" v="492" actId="14100"/>
          <ac:picMkLst>
            <pc:docMk/>
            <pc:sldMk cId="0" sldId="269"/>
            <ac:picMk id="6" creationId="{8819AC89-31A3-4B5D-AAC9-62935F14C133}"/>
          </ac:picMkLst>
        </pc:picChg>
        <pc:picChg chg="add del mod modCrop">
          <ac:chgData name="kshma sethi" userId="d16f2c004479feab" providerId="Windows Live" clId="Web-{9100DAF3-21BC-4059-B609-024821186AE7}" dt="2021-12-10T05:11:03.028" v="485"/>
          <ac:picMkLst>
            <pc:docMk/>
            <pc:sldMk cId="0" sldId="269"/>
            <ac:picMk id="7" creationId="{07ED97B1-8F28-48E8-8E8F-9BA8ECA673A0}"/>
          </ac:picMkLst>
        </pc:picChg>
      </pc:sldChg>
      <pc:sldChg chg="addSp delSp modSp">
        <pc:chgData name="kshma sethi" userId="d16f2c004479feab" providerId="Windows Live" clId="Web-{9100DAF3-21BC-4059-B609-024821186AE7}" dt="2021-12-10T05:03:27.063" v="415" actId="1076"/>
        <pc:sldMkLst>
          <pc:docMk/>
          <pc:sldMk cId="0" sldId="282"/>
        </pc:sldMkLst>
        <pc:picChg chg="add mod">
          <ac:chgData name="kshma sethi" userId="d16f2c004479feab" providerId="Windows Live" clId="Web-{9100DAF3-21BC-4059-B609-024821186AE7}" dt="2021-12-10T04:59:39.144" v="375" actId="14100"/>
          <ac:picMkLst>
            <pc:docMk/>
            <pc:sldMk cId="0" sldId="282"/>
            <ac:picMk id="4" creationId="{B7D88D7F-7706-4229-893C-7D5B009867C9}"/>
          </ac:picMkLst>
        </pc:picChg>
        <pc:picChg chg="del">
          <ac:chgData name="kshma sethi" userId="d16f2c004479feab" providerId="Windows Live" clId="Web-{9100DAF3-21BC-4059-B609-024821186AE7}" dt="2021-12-10T04:59:25.518" v="371"/>
          <ac:picMkLst>
            <pc:docMk/>
            <pc:sldMk cId="0" sldId="282"/>
            <ac:picMk id="5" creationId="{C5D61738-EFC8-4EF3-854C-0626DB17069E}"/>
          </ac:picMkLst>
        </pc:picChg>
        <pc:picChg chg="add del mod">
          <ac:chgData name="kshma sethi" userId="d16f2c004479feab" providerId="Windows Live" clId="Web-{9100DAF3-21BC-4059-B609-024821186AE7}" dt="2021-12-10T05:00:31.991" v="392"/>
          <ac:picMkLst>
            <pc:docMk/>
            <pc:sldMk cId="0" sldId="282"/>
            <ac:picMk id="8" creationId="{8A333683-C59E-4CE6-9A9B-E2406DC4C899}"/>
          </ac:picMkLst>
        </pc:picChg>
        <pc:picChg chg="add mod modCrop">
          <ac:chgData name="kshma sethi" userId="d16f2c004479feab" providerId="Windows Live" clId="Web-{9100DAF3-21BC-4059-B609-024821186AE7}" dt="2021-12-10T05:02:16.778" v="410" actId="1076"/>
          <ac:picMkLst>
            <pc:docMk/>
            <pc:sldMk cId="0" sldId="282"/>
            <ac:picMk id="10" creationId="{63AA4F76-1A39-4BD6-B74C-1CE85EA05403}"/>
          </ac:picMkLst>
        </pc:picChg>
        <pc:picChg chg="add mod modCrop">
          <ac:chgData name="kshma sethi" userId="d16f2c004479feab" providerId="Windows Live" clId="Web-{9100DAF3-21BC-4059-B609-024821186AE7}" dt="2021-12-10T05:01:12.134" v="399" actId="1076"/>
          <ac:picMkLst>
            <pc:docMk/>
            <pc:sldMk cId="0" sldId="282"/>
            <ac:picMk id="12" creationId="{DD2B4D94-A0B8-46E3-8534-730717B33334}"/>
          </ac:picMkLst>
        </pc:picChg>
        <pc:picChg chg="add del mod">
          <ac:chgData name="kshma sethi" userId="d16f2c004479feab" providerId="Windows Live" clId="Web-{9100DAF3-21BC-4059-B609-024821186AE7}" dt="2021-12-10T05:00:40.022" v="393"/>
          <ac:picMkLst>
            <pc:docMk/>
            <pc:sldMk cId="0" sldId="282"/>
            <ac:picMk id="14" creationId="{C99443F6-3578-4A69-972A-50D5A3E88E1E}"/>
          </ac:picMkLst>
        </pc:picChg>
        <pc:picChg chg="add mod">
          <ac:chgData name="kshma sethi" userId="d16f2c004479feab" providerId="Windows Live" clId="Web-{9100DAF3-21BC-4059-B609-024821186AE7}" dt="2021-12-10T05:02:13.075" v="409" actId="1076"/>
          <ac:picMkLst>
            <pc:docMk/>
            <pc:sldMk cId="0" sldId="282"/>
            <ac:picMk id="16" creationId="{5A3363CE-4601-45F9-A1CF-08B1DF38BA86}"/>
          </ac:picMkLst>
        </pc:picChg>
        <pc:picChg chg="add mod modCrop">
          <ac:chgData name="kshma sethi" userId="d16f2c004479feab" providerId="Windows Live" clId="Web-{9100DAF3-21BC-4059-B609-024821186AE7}" dt="2021-12-10T05:01:50.933" v="405" actId="1076"/>
          <ac:picMkLst>
            <pc:docMk/>
            <pc:sldMk cId="0" sldId="282"/>
            <ac:picMk id="18" creationId="{568DC3EC-A6B4-412E-B32D-EF0AC7A476B1}"/>
          </ac:picMkLst>
        </pc:picChg>
        <pc:picChg chg="add mod modCrop">
          <ac:chgData name="kshma sethi" userId="d16f2c004479feab" providerId="Windows Live" clId="Web-{9100DAF3-21BC-4059-B609-024821186AE7}" dt="2021-12-10T05:02:08.184" v="408" actId="1076"/>
          <ac:picMkLst>
            <pc:docMk/>
            <pc:sldMk cId="0" sldId="282"/>
            <ac:picMk id="20" creationId="{C198BBD7-E083-4612-A8AB-BE4EFADF3634}"/>
          </ac:picMkLst>
        </pc:picChg>
        <pc:picChg chg="add mod">
          <ac:chgData name="kshma sethi" userId="d16f2c004479feab" providerId="Windows Live" clId="Web-{9100DAF3-21BC-4059-B609-024821186AE7}" dt="2021-12-10T05:03:27.063" v="415" actId="1076"/>
          <ac:picMkLst>
            <pc:docMk/>
            <pc:sldMk cId="0" sldId="282"/>
            <ac:picMk id="22" creationId="{3F80BBF2-15DC-4D0F-9E8D-A17F24AE9AE2}"/>
          </ac:picMkLst>
        </pc:picChg>
      </pc:sldChg>
      <pc:sldChg chg="addSp modSp">
        <pc:chgData name="kshma sethi" userId="d16f2c004479feab" providerId="Windows Live" clId="Web-{9100DAF3-21BC-4059-B609-024821186AE7}" dt="2021-12-10T05:21:31.112" v="554" actId="1076"/>
        <pc:sldMkLst>
          <pc:docMk/>
          <pc:sldMk cId="3304693927" sldId="287"/>
        </pc:sldMkLst>
        <pc:spChg chg="mod">
          <ac:chgData name="kshma sethi" userId="d16f2c004479feab" providerId="Windows Live" clId="Web-{9100DAF3-21BC-4059-B609-024821186AE7}" dt="2021-12-10T05:10:01.821" v="476" actId="20577"/>
          <ac:spMkLst>
            <pc:docMk/>
            <pc:sldMk cId="3304693927" sldId="287"/>
            <ac:spMk id="3" creationId="{00000000-0000-0000-0000-000000000000}"/>
          </ac:spMkLst>
        </pc:spChg>
        <pc:picChg chg="add mod">
          <ac:chgData name="kshma sethi" userId="d16f2c004479feab" providerId="Windows Live" clId="Web-{9100DAF3-21BC-4059-B609-024821186AE7}" dt="2021-12-10T05:21:31.112" v="554" actId="1076"/>
          <ac:picMkLst>
            <pc:docMk/>
            <pc:sldMk cId="3304693927" sldId="287"/>
            <ac:picMk id="4" creationId="{B399AB1D-C7B5-44C3-B6A7-C0ED15052DC2}"/>
          </ac:picMkLst>
        </pc:picChg>
        <pc:picChg chg="add mod">
          <ac:chgData name="kshma sethi" userId="d16f2c004479feab" providerId="Windows Live" clId="Web-{9100DAF3-21BC-4059-B609-024821186AE7}" dt="2021-12-10T05:21:01.876" v="548" actId="1076"/>
          <ac:picMkLst>
            <pc:docMk/>
            <pc:sldMk cId="3304693927" sldId="287"/>
            <ac:picMk id="5" creationId="{BCE60BB5-110C-4E78-BEF2-916B909ADAA7}"/>
          </ac:picMkLst>
        </pc:picChg>
        <pc:picChg chg="mod ord">
          <ac:chgData name="kshma sethi" userId="d16f2c004479feab" providerId="Windows Live" clId="Web-{9100DAF3-21BC-4059-B609-024821186AE7}" dt="2021-12-10T05:20:49.609" v="542" actId="1076"/>
          <ac:picMkLst>
            <pc:docMk/>
            <pc:sldMk cId="3304693927" sldId="287"/>
            <ac:picMk id="6" creationId="{B2DB5764-57B8-432F-832F-D1BCF567B7A7}"/>
          </ac:picMkLst>
        </pc:picChg>
        <pc:picChg chg="add mod">
          <ac:chgData name="kshma sethi" userId="d16f2c004479feab" providerId="Windows Live" clId="Web-{9100DAF3-21BC-4059-B609-024821186AE7}" dt="2021-12-10T05:20:56.500" v="545" actId="1076"/>
          <ac:picMkLst>
            <pc:docMk/>
            <pc:sldMk cId="3304693927" sldId="287"/>
            <ac:picMk id="7" creationId="{A7850CD4-95A6-4630-B5CE-54CAFB584A84}"/>
          </ac:picMkLst>
        </pc:picChg>
        <pc:picChg chg="add mod">
          <ac:chgData name="kshma sethi" userId="d16f2c004479feab" providerId="Windows Live" clId="Web-{9100DAF3-21BC-4059-B609-024821186AE7}" dt="2021-12-10T05:20:52.641" v="543" actId="1076"/>
          <ac:picMkLst>
            <pc:docMk/>
            <pc:sldMk cId="3304693927" sldId="287"/>
            <ac:picMk id="8" creationId="{8F9046EB-C735-407B-A42B-D972517C2E29}"/>
          </ac:picMkLst>
        </pc:picChg>
        <pc:picChg chg="add mod">
          <ac:chgData name="kshma sethi" userId="d16f2c004479feab" providerId="Windows Live" clId="Web-{9100DAF3-21BC-4059-B609-024821186AE7}" dt="2021-12-10T05:21:08.361" v="550" actId="1076"/>
          <ac:picMkLst>
            <pc:docMk/>
            <pc:sldMk cId="3304693927" sldId="287"/>
            <ac:picMk id="9" creationId="{3B547DCF-E017-437B-9A1C-CA3BE23DCA17}"/>
          </ac:picMkLst>
        </pc:picChg>
        <pc:picChg chg="add mod">
          <ac:chgData name="kshma sethi" userId="d16f2c004479feab" providerId="Windows Live" clId="Web-{9100DAF3-21BC-4059-B609-024821186AE7}" dt="2021-12-10T05:21:03.657" v="549" actId="1076"/>
          <ac:picMkLst>
            <pc:docMk/>
            <pc:sldMk cId="3304693927" sldId="287"/>
            <ac:picMk id="10" creationId="{160EC3DC-5F47-4B6A-88E3-D6DA3C77297C}"/>
          </ac:picMkLst>
        </pc:picChg>
        <pc:picChg chg="add mod">
          <ac:chgData name="kshma sethi" userId="d16f2c004479feab" providerId="Windows Live" clId="Web-{9100DAF3-21BC-4059-B609-024821186AE7}" dt="2021-12-10T05:20:58.204" v="546" actId="1076"/>
          <ac:picMkLst>
            <pc:docMk/>
            <pc:sldMk cId="3304693927" sldId="287"/>
            <ac:picMk id="11" creationId="{25D7C7C1-80FB-4DD0-AE6A-6D07EDEEF14E}"/>
          </ac:picMkLst>
        </pc:picChg>
        <pc:picChg chg="add mod">
          <ac:chgData name="kshma sethi" userId="d16f2c004479feab" providerId="Windows Live" clId="Web-{9100DAF3-21BC-4059-B609-024821186AE7}" dt="2021-12-10T05:21:27.815" v="552" actId="1076"/>
          <ac:picMkLst>
            <pc:docMk/>
            <pc:sldMk cId="3304693927" sldId="287"/>
            <ac:picMk id="12" creationId="{3550A765-3F4C-4D38-B608-3508430A65EA}"/>
          </ac:picMkLst>
        </pc:picChg>
      </pc:sldChg>
      <pc:sldChg chg="addSp modSp">
        <pc:chgData name="kshma sethi" userId="d16f2c004479feab" providerId="Windows Live" clId="Web-{9100DAF3-21BC-4059-B609-024821186AE7}" dt="2021-12-10T04:39:41.948" v="86" actId="1076"/>
        <pc:sldMkLst>
          <pc:docMk/>
          <pc:sldMk cId="2778729140" sldId="288"/>
        </pc:sldMkLst>
        <pc:spChg chg="mod">
          <ac:chgData name="kshma sethi" userId="d16f2c004479feab" providerId="Windows Live" clId="Web-{9100DAF3-21BC-4059-B609-024821186AE7}" dt="2021-12-10T04:37:30.956" v="64" actId="14100"/>
          <ac:spMkLst>
            <pc:docMk/>
            <pc:sldMk cId="2778729140" sldId="288"/>
            <ac:spMk id="3" creationId="{137C013D-BDDA-469D-B9E5-0A5BCE394A5B}"/>
          </ac:spMkLst>
        </pc:spChg>
        <pc:picChg chg="add mod">
          <ac:chgData name="kshma sethi" userId="d16f2c004479feab" providerId="Windows Live" clId="Web-{9100DAF3-21BC-4059-B609-024821186AE7}" dt="2021-12-10T04:39:36.822" v="85" actId="1076"/>
          <ac:picMkLst>
            <pc:docMk/>
            <pc:sldMk cId="2778729140" sldId="288"/>
            <ac:picMk id="4" creationId="{1939FD1C-C1FB-4334-9CE5-A746058AB4A2}"/>
          </ac:picMkLst>
        </pc:picChg>
        <pc:picChg chg="add mod modCrop">
          <ac:chgData name="kshma sethi" userId="d16f2c004479feab" providerId="Windows Live" clId="Web-{9100DAF3-21BC-4059-B609-024821186AE7}" dt="2021-12-10T04:39:23.478" v="83" actId="1076"/>
          <ac:picMkLst>
            <pc:docMk/>
            <pc:sldMk cId="2778729140" sldId="288"/>
            <ac:picMk id="5" creationId="{A7E64124-1FA9-42C0-BE72-ECDC34398936}"/>
          </ac:picMkLst>
        </pc:picChg>
        <pc:picChg chg="add mod">
          <ac:chgData name="kshma sethi" userId="d16f2c004479feab" providerId="Windows Live" clId="Web-{9100DAF3-21BC-4059-B609-024821186AE7}" dt="2021-12-10T04:39:41.948" v="86" actId="1076"/>
          <ac:picMkLst>
            <pc:docMk/>
            <pc:sldMk cId="2778729140" sldId="288"/>
            <ac:picMk id="6" creationId="{8BA5EE6B-D7E8-4527-B075-0EA158E8F8B3}"/>
          </ac:picMkLst>
        </pc:picChg>
        <pc:picChg chg="add mod">
          <ac:chgData name="kshma sethi" userId="d16f2c004479feab" providerId="Windows Live" clId="Web-{9100DAF3-21BC-4059-B609-024821186AE7}" dt="2021-12-10T04:39:28.713" v="84" actId="1076"/>
          <ac:picMkLst>
            <pc:docMk/>
            <pc:sldMk cId="2778729140" sldId="288"/>
            <ac:picMk id="7" creationId="{85F40CB4-0D66-49D5-8067-914F8CDB4293}"/>
          </ac:picMkLst>
        </pc:picChg>
      </pc:sldChg>
      <pc:sldChg chg="addSp delSp modSp new del">
        <pc:chgData name="kshma sethi" userId="d16f2c004479feab" providerId="Windows Live" clId="Web-{9100DAF3-21BC-4059-B609-024821186AE7}" dt="2021-12-10T05:13:10.301" v="495"/>
        <pc:sldMkLst>
          <pc:docMk/>
          <pc:sldMk cId="583205300" sldId="289"/>
        </pc:sldMkLst>
        <pc:spChg chg="mod">
          <ac:chgData name="kshma sethi" userId="d16f2c004479feab" providerId="Windows Live" clId="Web-{9100DAF3-21BC-4059-B609-024821186AE7}" dt="2021-12-10T04:32:44.876" v="36" actId="14100"/>
          <ac:spMkLst>
            <pc:docMk/>
            <pc:sldMk cId="583205300" sldId="289"/>
            <ac:spMk id="2" creationId="{40D38641-114F-49C7-8B98-BA2E8EEAC657}"/>
          </ac:spMkLst>
        </pc:spChg>
        <pc:spChg chg="del mod">
          <ac:chgData name="kshma sethi" userId="d16f2c004479feab" providerId="Windows Live" clId="Web-{9100DAF3-21BC-4059-B609-024821186AE7}" dt="2021-12-10T04:31:53.607" v="15"/>
          <ac:spMkLst>
            <pc:docMk/>
            <pc:sldMk cId="583205300" sldId="289"/>
            <ac:spMk id="3" creationId="{BC9A8F02-6134-4B72-A28C-339395F123F3}"/>
          </ac:spMkLst>
        </pc:spChg>
        <pc:picChg chg="add mod ord">
          <ac:chgData name="kshma sethi" userId="d16f2c004479feab" providerId="Windows Live" clId="Web-{9100DAF3-21BC-4059-B609-024821186AE7}" dt="2021-12-10T04:32:09.608" v="27" actId="1076"/>
          <ac:picMkLst>
            <pc:docMk/>
            <pc:sldMk cId="583205300" sldId="289"/>
            <ac:picMk id="4" creationId="{A14AEE6B-7D46-4B40-B9EE-40E5A6A52A08}"/>
          </ac:picMkLst>
        </pc:picChg>
        <pc:picChg chg="add mod">
          <ac:chgData name="kshma sethi" userId="d16f2c004479feab" providerId="Windows Live" clId="Web-{9100DAF3-21BC-4059-B609-024821186AE7}" dt="2021-12-10T04:32:28.703" v="31" actId="14100"/>
          <ac:picMkLst>
            <pc:docMk/>
            <pc:sldMk cId="583205300" sldId="289"/>
            <ac:picMk id="5" creationId="{4215C1F6-2CEE-4060-AC1B-FCD62DEE29B3}"/>
          </ac:picMkLst>
        </pc:picChg>
        <pc:picChg chg="add mod">
          <ac:chgData name="kshma sethi" userId="d16f2c004479feab" providerId="Windows Live" clId="Web-{9100DAF3-21BC-4059-B609-024821186AE7}" dt="2021-12-10T04:32:37.157" v="34" actId="1076"/>
          <ac:picMkLst>
            <pc:docMk/>
            <pc:sldMk cId="583205300" sldId="289"/>
            <ac:picMk id="6" creationId="{769DF26F-6638-4C9A-84A5-80EEAB2F5A09}"/>
          </ac:picMkLst>
        </pc:picChg>
        <pc:picChg chg="add mod">
          <ac:chgData name="kshma sethi" userId="d16f2c004479feab" providerId="Windows Live" clId="Web-{9100DAF3-21BC-4059-B609-024821186AE7}" dt="2021-12-10T04:32:06.749" v="26" actId="1076"/>
          <ac:picMkLst>
            <pc:docMk/>
            <pc:sldMk cId="583205300" sldId="289"/>
            <ac:picMk id="7" creationId="{3960C442-2B80-4609-BCAA-DF64EC251352}"/>
          </ac:picMkLst>
        </pc:picChg>
        <pc:picChg chg="add mod">
          <ac:chgData name="kshma sethi" userId="d16f2c004479feab" providerId="Windows Live" clId="Web-{9100DAF3-21BC-4059-B609-024821186AE7}" dt="2021-12-10T04:32:01.342" v="23" actId="1076"/>
          <ac:picMkLst>
            <pc:docMk/>
            <pc:sldMk cId="583205300" sldId="289"/>
            <ac:picMk id="8" creationId="{D45CD9C8-3AB0-4758-9DB5-536648B99EFA}"/>
          </ac:picMkLst>
        </pc:picChg>
        <pc:picChg chg="add mod">
          <ac:chgData name="kshma sethi" userId="d16f2c004479feab" providerId="Windows Live" clId="Web-{9100DAF3-21BC-4059-B609-024821186AE7}" dt="2021-12-10T04:54:52.486" v="369" actId="14100"/>
          <ac:picMkLst>
            <pc:docMk/>
            <pc:sldMk cId="583205300" sldId="289"/>
            <ac:picMk id="11" creationId="{02C906F0-A831-4E09-BF9E-6642A3E20550}"/>
          </ac:picMkLst>
        </pc:picChg>
      </pc:sldChg>
      <pc:sldChg chg="addSp delSp modSp new">
        <pc:chgData name="kshma sethi" userId="d16f2c004479feab" providerId="Windows Live" clId="Web-{9100DAF3-21BC-4059-B609-024821186AE7}" dt="2021-12-10T04:36:24.952" v="63" actId="1076"/>
        <pc:sldMkLst>
          <pc:docMk/>
          <pc:sldMk cId="1288169513" sldId="290"/>
        </pc:sldMkLst>
        <pc:spChg chg="mod">
          <ac:chgData name="kshma sethi" userId="d16f2c004479feab" providerId="Windows Live" clId="Web-{9100DAF3-21BC-4059-B609-024821186AE7}" dt="2021-12-10T04:36:18.983" v="61" actId="14100"/>
          <ac:spMkLst>
            <pc:docMk/>
            <pc:sldMk cId="1288169513" sldId="290"/>
            <ac:spMk id="2" creationId="{641A7EDB-7B55-431C-A6AA-A4A87CA40E3B}"/>
          </ac:spMkLst>
        </pc:spChg>
        <pc:spChg chg="del">
          <ac:chgData name="kshma sethi" userId="d16f2c004479feab" providerId="Windows Live" clId="Web-{9100DAF3-21BC-4059-B609-024821186AE7}" dt="2021-12-10T04:34:35.398" v="38"/>
          <ac:spMkLst>
            <pc:docMk/>
            <pc:sldMk cId="1288169513" sldId="290"/>
            <ac:spMk id="3" creationId="{1B3BCCBF-5C39-4803-9319-013017B9949D}"/>
          </ac:spMkLst>
        </pc:spChg>
        <pc:picChg chg="add mod ord modCrop">
          <ac:chgData name="kshma sethi" userId="d16f2c004479feab" providerId="Windows Live" clId="Web-{9100DAF3-21BC-4059-B609-024821186AE7}" dt="2021-12-10T04:36:24.952" v="63" actId="1076"/>
          <ac:picMkLst>
            <pc:docMk/>
            <pc:sldMk cId="1288169513" sldId="290"/>
            <ac:picMk id="4" creationId="{135F1654-390C-4A71-BFF1-5C4C0C17F98C}"/>
          </ac:picMkLst>
        </pc:picChg>
      </pc:sldChg>
      <pc:sldChg chg="addSp delSp modSp new">
        <pc:chgData name="kshma sethi" userId="d16f2c004479feab" providerId="Windows Live" clId="Web-{9100DAF3-21BC-4059-B609-024821186AE7}" dt="2021-12-10T04:54:30.672" v="366" actId="14100"/>
        <pc:sldMkLst>
          <pc:docMk/>
          <pc:sldMk cId="3386601257" sldId="294"/>
        </pc:sldMkLst>
        <pc:spChg chg="mod">
          <ac:chgData name="kshma sethi" userId="d16f2c004479feab" providerId="Windows Live" clId="Web-{9100DAF3-21BC-4059-B609-024821186AE7}" dt="2021-12-10T04:51:35.646" v="342" actId="14100"/>
          <ac:spMkLst>
            <pc:docMk/>
            <pc:sldMk cId="3386601257" sldId="294"/>
            <ac:spMk id="2" creationId="{71CD17E8-657C-424F-872A-B8EAE8B8F619}"/>
          </ac:spMkLst>
        </pc:spChg>
        <pc:spChg chg="del">
          <ac:chgData name="kshma sethi" userId="d16f2c004479feab" providerId="Windows Live" clId="Web-{9100DAF3-21BC-4059-B609-024821186AE7}" dt="2021-12-10T04:40:26.544" v="88"/>
          <ac:spMkLst>
            <pc:docMk/>
            <pc:sldMk cId="3386601257" sldId="294"/>
            <ac:spMk id="3" creationId="{68B60C15-6FDB-44FE-A665-C9684BAB2687}"/>
          </ac:spMkLst>
        </pc:spChg>
        <pc:spChg chg="add mod">
          <ac:chgData name="kshma sethi" userId="d16f2c004479feab" providerId="Windows Live" clId="Web-{9100DAF3-21BC-4059-B609-024821186AE7}" dt="2021-12-10T04:54:30.672" v="366" actId="14100"/>
          <ac:spMkLst>
            <pc:docMk/>
            <pc:sldMk cId="3386601257" sldId="294"/>
            <ac:spMk id="5" creationId="{624154BA-2975-4067-BEDE-50EB3C41080E}"/>
          </ac:spMkLst>
        </pc:spChg>
        <pc:picChg chg="add mod ord">
          <ac:chgData name="kshma sethi" userId="d16f2c004479feab" providerId="Windows Live" clId="Web-{9100DAF3-21BC-4059-B609-024821186AE7}" dt="2021-12-10T04:40:35.810" v="92" actId="14100"/>
          <ac:picMkLst>
            <pc:docMk/>
            <pc:sldMk cId="3386601257" sldId="294"/>
            <ac:picMk id="4" creationId="{4D2D9EE9-F459-46AD-AC47-9176C713B2D4}"/>
          </ac:picMkLst>
        </pc:picChg>
      </pc:sldChg>
      <pc:sldChg chg="ord">
        <pc:chgData name="kshma sethi" userId="d16f2c004479feab" providerId="Windows Live" clId="Web-{9100DAF3-21BC-4059-B609-024821186AE7}" dt="2021-12-10T04:56:13.178" v="370"/>
        <pc:sldMkLst>
          <pc:docMk/>
          <pc:sldMk cId="2506290991" sldId="295"/>
        </pc:sldMkLst>
      </pc:sldChg>
      <pc:sldChg chg="addSp delSp modSp">
        <pc:chgData name="kshma sethi" userId="d16f2c004479feab" providerId="Windows Live" clId="Web-{9100DAF3-21BC-4059-B609-024821186AE7}" dt="2021-12-10T05:22:50.398" v="555"/>
        <pc:sldMkLst>
          <pc:docMk/>
          <pc:sldMk cId="2996277983" sldId="296"/>
        </pc:sldMkLst>
        <pc:spChg chg="del">
          <ac:chgData name="kshma sethi" userId="d16f2c004479feab" providerId="Windows Live" clId="Web-{9100DAF3-21BC-4059-B609-024821186AE7}" dt="2021-12-10T05:22:50.398" v="555"/>
          <ac:spMkLst>
            <pc:docMk/>
            <pc:sldMk cId="2996277983" sldId="296"/>
            <ac:spMk id="3" creationId="{FF96ACDF-ADAE-497C-A1CD-E2BA9CCD9A48}"/>
          </ac:spMkLst>
        </pc:spChg>
        <pc:picChg chg="add mod ord">
          <ac:chgData name="kshma sethi" userId="d16f2c004479feab" providerId="Windows Live" clId="Web-{9100DAF3-21BC-4059-B609-024821186AE7}" dt="2021-12-10T05:22:50.398" v="555"/>
          <ac:picMkLst>
            <pc:docMk/>
            <pc:sldMk cId="2996277983" sldId="296"/>
            <ac:picMk id="4" creationId="{ABA0AAFA-383C-4CDF-8D24-86177FFF5D9E}"/>
          </ac:picMkLst>
        </pc:picChg>
      </pc:sldChg>
    </pc:docChg>
  </pc:docChgLst>
  <pc:docChgLst>
    <pc:chgData name="Aman Madhok" userId="8b96211028651246" providerId="Windows Live" clId="Web-{B64DA314-981C-404D-8F37-C3FA2B4CDCE2}"/>
    <pc:docChg chg="addSld delSld modSld sldOrd">
      <pc:chgData name="Aman Madhok" userId="8b96211028651246" providerId="Windows Live" clId="Web-{B64DA314-981C-404D-8F37-C3FA2B4CDCE2}" dt="2021-12-10T05:28:32.178" v="199" actId="20577"/>
      <pc:docMkLst>
        <pc:docMk/>
      </pc:docMkLst>
      <pc:sldChg chg="addSp delSp modSp">
        <pc:chgData name="Aman Madhok" userId="8b96211028651246" providerId="Windows Live" clId="Web-{B64DA314-981C-404D-8F37-C3FA2B4CDCE2}" dt="2021-12-10T05:16:50.265" v="175" actId="1076"/>
        <pc:sldMkLst>
          <pc:docMk/>
          <pc:sldMk cId="0" sldId="256"/>
        </pc:sldMkLst>
        <pc:spChg chg="mod">
          <ac:chgData name="Aman Madhok" userId="8b96211028651246" providerId="Windows Live" clId="Web-{B64DA314-981C-404D-8F37-C3FA2B4CDCE2}" dt="2021-12-10T05:16:39.780" v="173" actId="1076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Aman Madhok" userId="8b96211028651246" providerId="Windows Live" clId="Web-{B64DA314-981C-404D-8F37-C3FA2B4CDCE2}" dt="2021-12-10T05:16:01.903" v="169"/>
          <ac:spMkLst>
            <pc:docMk/>
            <pc:sldMk cId="0" sldId="256"/>
            <ac:spMk id="5" creationId="{F19BA0F7-A09C-437C-9427-5B8FFC0D3DBA}"/>
          </ac:spMkLst>
        </pc:spChg>
        <pc:spChg chg="mod">
          <ac:chgData name="Aman Madhok" userId="8b96211028651246" providerId="Windows Live" clId="Web-{B64DA314-981C-404D-8F37-C3FA2B4CDCE2}" dt="2021-12-10T05:16:50.265" v="175" actId="1076"/>
          <ac:spMkLst>
            <pc:docMk/>
            <pc:sldMk cId="0" sldId="256"/>
            <ac:spMk id="6" creationId="{00000000-0000-0000-0000-000000000000}"/>
          </ac:spMkLst>
        </pc:spChg>
        <pc:picChg chg="add mod">
          <ac:chgData name="Aman Madhok" userId="8b96211028651246" providerId="Windows Live" clId="Web-{B64DA314-981C-404D-8F37-C3FA2B4CDCE2}" dt="2021-12-10T05:16:43.483" v="174" actId="1076"/>
          <ac:picMkLst>
            <pc:docMk/>
            <pc:sldMk cId="0" sldId="256"/>
            <ac:picMk id="4" creationId="{ADAD6C42-7B18-4712-8DC5-2A4A2CD1491D}"/>
          </ac:picMkLst>
        </pc:picChg>
        <pc:picChg chg="del">
          <ac:chgData name="Aman Madhok" userId="8b96211028651246" providerId="Windows Live" clId="Web-{B64DA314-981C-404D-8F37-C3FA2B4CDCE2}" dt="2021-12-10T04:57:19.264" v="146"/>
          <ac:picMkLst>
            <pc:docMk/>
            <pc:sldMk cId="0" sldId="256"/>
            <ac:picMk id="12" creationId="{83DFC45C-7EB6-4A61-99CC-388BEF3CAB1D}"/>
          </ac:picMkLst>
        </pc:picChg>
      </pc:sldChg>
      <pc:sldChg chg="addSp modSp">
        <pc:chgData name="Aman Madhok" userId="8b96211028651246" providerId="Windows Live" clId="Web-{B64DA314-981C-404D-8F37-C3FA2B4CDCE2}" dt="2021-12-10T04:49:03.925" v="124" actId="1076"/>
        <pc:sldMkLst>
          <pc:docMk/>
          <pc:sldMk cId="0" sldId="269"/>
        </pc:sldMkLst>
        <pc:spChg chg="mod">
          <ac:chgData name="Aman Madhok" userId="8b96211028651246" providerId="Windows Live" clId="Web-{B64DA314-981C-404D-8F37-C3FA2B4CDCE2}" dt="2021-12-10T04:48:24.891" v="122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Aman Madhok" userId="8b96211028651246" providerId="Windows Live" clId="Web-{B64DA314-981C-404D-8F37-C3FA2B4CDCE2}" dt="2021-12-10T04:47:41.749" v="110" actId="1076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Aman Madhok" userId="8b96211028651246" providerId="Windows Live" clId="Web-{B64DA314-981C-404D-8F37-C3FA2B4CDCE2}" dt="2021-12-10T04:49:03.925" v="124" actId="1076"/>
          <ac:picMkLst>
            <pc:docMk/>
            <pc:sldMk cId="0" sldId="269"/>
            <ac:picMk id="4" creationId="{7A749147-DB94-40BF-BC4A-D515C9150FCC}"/>
          </ac:picMkLst>
        </pc:picChg>
      </pc:sldChg>
      <pc:sldChg chg="modSp">
        <pc:chgData name="Aman Madhok" userId="8b96211028651246" providerId="Windows Live" clId="Web-{B64DA314-981C-404D-8F37-C3FA2B4CDCE2}" dt="2021-12-10T05:14:26.538" v="165"/>
        <pc:sldMkLst>
          <pc:docMk/>
          <pc:sldMk cId="0" sldId="282"/>
        </pc:sldMkLst>
        <pc:picChg chg="mod modCrop">
          <ac:chgData name="Aman Madhok" userId="8b96211028651246" providerId="Windows Live" clId="Web-{B64DA314-981C-404D-8F37-C3FA2B4CDCE2}" dt="2021-12-10T05:14:09.694" v="161"/>
          <ac:picMkLst>
            <pc:docMk/>
            <pc:sldMk cId="0" sldId="282"/>
            <ac:picMk id="10" creationId="{63AA4F76-1A39-4BD6-B74C-1CE85EA05403}"/>
          </ac:picMkLst>
        </pc:picChg>
        <pc:picChg chg="mod modCrop">
          <ac:chgData name="Aman Madhok" userId="8b96211028651246" providerId="Windows Live" clId="Web-{B64DA314-981C-404D-8F37-C3FA2B4CDCE2}" dt="2021-12-10T05:14:01.693" v="159"/>
          <ac:picMkLst>
            <pc:docMk/>
            <pc:sldMk cId="0" sldId="282"/>
            <ac:picMk id="12" creationId="{DD2B4D94-A0B8-46E3-8534-730717B33334}"/>
          </ac:picMkLst>
        </pc:picChg>
        <pc:picChg chg="mod modCrop">
          <ac:chgData name="Aman Madhok" userId="8b96211028651246" providerId="Windows Live" clId="Web-{B64DA314-981C-404D-8F37-C3FA2B4CDCE2}" dt="2021-12-10T05:14:16.507" v="163"/>
          <ac:picMkLst>
            <pc:docMk/>
            <pc:sldMk cId="0" sldId="282"/>
            <ac:picMk id="18" creationId="{568DC3EC-A6B4-412E-B32D-EF0AC7A476B1}"/>
          </ac:picMkLst>
        </pc:picChg>
        <pc:picChg chg="mod modCrop">
          <ac:chgData name="Aman Madhok" userId="8b96211028651246" providerId="Windows Live" clId="Web-{B64DA314-981C-404D-8F37-C3FA2B4CDCE2}" dt="2021-12-10T05:14:26.538" v="165"/>
          <ac:picMkLst>
            <pc:docMk/>
            <pc:sldMk cId="0" sldId="282"/>
            <ac:picMk id="20" creationId="{C198BBD7-E083-4612-A8AB-BE4EFADF3634}"/>
          </ac:picMkLst>
        </pc:picChg>
      </pc:sldChg>
      <pc:sldChg chg="modSp">
        <pc:chgData name="Aman Madhok" userId="8b96211028651246" providerId="Windows Live" clId="Web-{B64DA314-981C-404D-8F37-C3FA2B4CDCE2}" dt="2021-12-10T05:21:25.030" v="178" actId="1076"/>
        <pc:sldMkLst>
          <pc:docMk/>
          <pc:sldMk cId="3304693927" sldId="287"/>
        </pc:sldMkLst>
        <pc:picChg chg="mod">
          <ac:chgData name="Aman Madhok" userId="8b96211028651246" providerId="Windows Live" clId="Web-{B64DA314-981C-404D-8F37-C3FA2B4CDCE2}" dt="2021-12-10T05:21:13.404" v="177" actId="1076"/>
          <ac:picMkLst>
            <pc:docMk/>
            <pc:sldMk cId="3304693927" sldId="287"/>
            <ac:picMk id="4" creationId="{B399AB1D-C7B5-44C3-B6A7-C0ED15052DC2}"/>
          </ac:picMkLst>
        </pc:picChg>
        <pc:picChg chg="mod">
          <ac:chgData name="Aman Madhok" userId="8b96211028651246" providerId="Windows Live" clId="Web-{B64DA314-981C-404D-8F37-C3FA2B4CDCE2}" dt="2021-12-10T05:21:25.030" v="178" actId="1076"/>
          <ac:picMkLst>
            <pc:docMk/>
            <pc:sldMk cId="3304693927" sldId="287"/>
            <ac:picMk id="9" creationId="{3B547DCF-E017-437B-9A1C-CA3BE23DCA17}"/>
          </ac:picMkLst>
        </pc:picChg>
        <pc:picChg chg="mod">
          <ac:chgData name="Aman Madhok" userId="8b96211028651246" providerId="Windows Live" clId="Web-{B64DA314-981C-404D-8F37-C3FA2B4CDCE2}" dt="2021-12-10T05:21:09.466" v="176" actId="1076"/>
          <ac:picMkLst>
            <pc:docMk/>
            <pc:sldMk cId="3304693927" sldId="287"/>
            <ac:picMk id="10" creationId="{160EC3DC-5F47-4B6A-88E3-D6DA3C77297C}"/>
          </ac:picMkLst>
        </pc:picChg>
      </pc:sldChg>
      <pc:sldChg chg="modSp">
        <pc:chgData name="Aman Madhok" userId="8b96211028651246" providerId="Windows Live" clId="Web-{B64DA314-981C-404D-8F37-C3FA2B4CDCE2}" dt="2021-12-10T05:22:26.486" v="191" actId="20577"/>
        <pc:sldMkLst>
          <pc:docMk/>
          <pc:sldMk cId="2778729140" sldId="288"/>
        </pc:sldMkLst>
        <pc:spChg chg="mod">
          <ac:chgData name="Aman Madhok" userId="8b96211028651246" providerId="Windows Live" clId="Web-{B64DA314-981C-404D-8F37-C3FA2B4CDCE2}" dt="2021-12-10T05:22:26.486" v="191" actId="20577"/>
          <ac:spMkLst>
            <pc:docMk/>
            <pc:sldMk cId="2778729140" sldId="288"/>
            <ac:spMk id="2" creationId="{DC6D6F6D-EB36-462B-9BE5-0677CDE8B3DA}"/>
          </ac:spMkLst>
        </pc:spChg>
        <pc:spChg chg="mod">
          <ac:chgData name="Aman Madhok" userId="8b96211028651246" providerId="Windows Live" clId="Web-{B64DA314-981C-404D-8F37-C3FA2B4CDCE2}" dt="2021-12-10T04:30:28.677" v="1" actId="14100"/>
          <ac:spMkLst>
            <pc:docMk/>
            <pc:sldMk cId="2778729140" sldId="288"/>
            <ac:spMk id="3" creationId="{137C013D-BDDA-469D-B9E5-0A5BCE394A5B}"/>
          </ac:spMkLst>
        </pc:spChg>
        <pc:picChg chg="mod modCrop">
          <ac:chgData name="Aman Madhok" userId="8b96211028651246" providerId="Windows Live" clId="Web-{B64DA314-981C-404D-8F37-C3FA2B4CDCE2}" dt="2021-12-10T05:15:25.666" v="167"/>
          <ac:picMkLst>
            <pc:docMk/>
            <pc:sldMk cId="2778729140" sldId="288"/>
            <ac:picMk id="5" creationId="{A7E64124-1FA9-42C0-BE72-ECDC34398936}"/>
          </ac:picMkLst>
        </pc:picChg>
      </pc:sldChg>
      <pc:sldChg chg="addSp delSp modSp">
        <pc:chgData name="Aman Madhok" userId="8b96211028651246" providerId="Windows Live" clId="Web-{B64DA314-981C-404D-8F37-C3FA2B4CDCE2}" dt="2021-12-10T05:04:05.224" v="157" actId="14100"/>
        <pc:sldMkLst>
          <pc:docMk/>
          <pc:sldMk cId="583205300" sldId="289"/>
        </pc:sldMkLst>
        <pc:picChg chg="mod">
          <ac:chgData name="Aman Madhok" userId="8b96211028651246" providerId="Windows Live" clId="Web-{B64DA314-981C-404D-8F37-C3FA2B4CDCE2}" dt="2021-12-10T04:33:07.451" v="2" actId="14100"/>
          <ac:picMkLst>
            <pc:docMk/>
            <pc:sldMk cId="583205300" sldId="289"/>
            <ac:picMk id="4" creationId="{A14AEE6B-7D46-4B40-B9EE-40E5A6A52A08}"/>
          </ac:picMkLst>
        </pc:picChg>
        <pc:picChg chg="del">
          <ac:chgData name="Aman Madhok" userId="8b96211028651246" providerId="Windows Live" clId="Web-{B64DA314-981C-404D-8F37-C3FA2B4CDCE2}" dt="2021-12-10T04:51:43.824" v="132"/>
          <ac:picMkLst>
            <pc:docMk/>
            <pc:sldMk cId="583205300" sldId="289"/>
            <ac:picMk id="7" creationId="{3960C442-2B80-4609-BCAA-DF64EC251352}"/>
          </ac:picMkLst>
        </pc:picChg>
        <pc:picChg chg="mod">
          <ac:chgData name="Aman Madhok" userId="8b96211028651246" providerId="Windows Live" clId="Web-{B64DA314-981C-404D-8F37-C3FA2B4CDCE2}" dt="2021-12-10T05:04:05.224" v="157" actId="14100"/>
          <ac:picMkLst>
            <pc:docMk/>
            <pc:sldMk cId="583205300" sldId="289"/>
            <ac:picMk id="8" creationId="{D45CD9C8-3AB0-4758-9DB5-536648B99EFA}"/>
          </ac:picMkLst>
        </pc:picChg>
        <pc:picChg chg="add del mod modCrop">
          <ac:chgData name="Aman Madhok" userId="8b96211028651246" providerId="Windows Live" clId="Web-{B64DA314-981C-404D-8F37-C3FA2B4CDCE2}" dt="2021-12-10T04:51:54.825" v="135"/>
          <ac:picMkLst>
            <pc:docMk/>
            <pc:sldMk cId="583205300" sldId="289"/>
            <ac:picMk id="9" creationId="{2DDFB912-6FF3-4A25-B81A-BA2B6863977B}"/>
          </ac:picMkLst>
        </pc:picChg>
        <pc:picChg chg="mod">
          <ac:chgData name="Aman Madhok" userId="8b96211028651246" providerId="Windows Live" clId="Web-{B64DA314-981C-404D-8F37-C3FA2B4CDCE2}" dt="2021-12-10T05:03:56.411" v="155" actId="14100"/>
          <ac:picMkLst>
            <pc:docMk/>
            <pc:sldMk cId="583205300" sldId="289"/>
            <ac:picMk id="11" creationId="{02C906F0-A831-4E09-BF9E-6642A3E20550}"/>
          </ac:picMkLst>
        </pc:picChg>
      </pc:sldChg>
      <pc:sldChg chg="addSp delSp modSp">
        <pc:chgData name="Aman Madhok" userId="8b96211028651246" providerId="Windows Live" clId="Web-{B64DA314-981C-404D-8F37-C3FA2B4CDCE2}" dt="2021-12-10T05:02:11.155" v="148"/>
        <pc:sldMkLst>
          <pc:docMk/>
          <pc:sldMk cId="1288169513" sldId="290"/>
        </pc:sldMkLst>
        <pc:spChg chg="mod">
          <ac:chgData name="Aman Madhok" userId="8b96211028651246" providerId="Windows Live" clId="Web-{B64DA314-981C-404D-8F37-C3FA2B4CDCE2}" dt="2021-12-10T04:35:29.600" v="8" actId="1076"/>
          <ac:spMkLst>
            <pc:docMk/>
            <pc:sldMk cId="1288169513" sldId="290"/>
            <ac:spMk id="2" creationId="{641A7EDB-7B55-431C-A6AA-A4A87CA40E3B}"/>
          </ac:spMkLst>
        </pc:spChg>
        <pc:picChg chg="add del mod">
          <ac:chgData name="Aman Madhok" userId="8b96211028651246" providerId="Windows Live" clId="Web-{B64DA314-981C-404D-8F37-C3FA2B4CDCE2}" dt="2021-12-10T05:02:11.155" v="148"/>
          <ac:picMkLst>
            <pc:docMk/>
            <pc:sldMk cId="1288169513" sldId="290"/>
            <ac:picMk id="3" creationId="{AFD26E08-1A0C-4E3A-A545-49E95B9CB9B4}"/>
          </ac:picMkLst>
        </pc:picChg>
        <pc:picChg chg="mod">
          <ac:chgData name="Aman Madhok" userId="8b96211028651246" providerId="Windows Live" clId="Web-{B64DA314-981C-404D-8F37-C3FA2B4CDCE2}" dt="2021-12-10T04:35:32.647" v="9" actId="1076"/>
          <ac:picMkLst>
            <pc:docMk/>
            <pc:sldMk cId="1288169513" sldId="290"/>
            <ac:picMk id="4" creationId="{135F1654-390C-4A71-BFF1-5C4C0C17F98C}"/>
          </ac:picMkLst>
        </pc:picChg>
      </pc:sldChg>
      <pc:sldChg chg="addSp modSp new">
        <pc:chgData name="Aman Madhok" userId="8b96211028651246" providerId="Windows Live" clId="Web-{B64DA314-981C-404D-8F37-C3FA2B4CDCE2}" dt="2021-12-10T04:42:56.092" v="62" actId="1076"/>
        <pc:sldMkLst>
          <pc:docMk/>
          <pc:sldMk cId="1476885275" sldId="291"/>
        </pc:sldMkLst>
        <pc:spChg chg="mod">
          <ac:chgData name="Aman Madhok" userId="8b96211028651246" providerId="Windows Live" clId="Web-{B64DA314-981C-404D-8F37-C3FA2B4CDCE2}" dt="2021-12-10T04:40:21.709" v="54" actId="20577"/>
          <ac:spMkLst>
            <pc:docMk/>
            <pc:sldMk cId="1476885275" sldId="291"/>
            <ac:spMk id="2" creationId="{B7FACA0F-6FE8-40F1-8883-B99B42AFCD7B}"/>
          </ac:spMkLst>
        </pc:spChg>
        <pc:spChg chg="mod">
          <ac:chgData name="Aman Madhok" userId="8b96211028651246" providerId="Windows Live" clId="Web-{B64DA314-981C-404D-8F37-C3FA2B4CDCE2}" dt="2021-12-10T04:40:19.334" v="51" actId="20577"/>
          <ac:spMkLst>
            <pc:docMk/>
            <pc:sldMk cId="1476885275" sldId="291"/>
            <ac:spMk id="3" creationId="{1C60AA33-B316-4E54-9A5A-E05EBD3BB1D3}"/>
          </ac:spMkLst>
        </pc:spChg>
        <pc:picChg chg="add mod modCrop">
          <ac:chgData name="Aman Madhok" userId="8b96211028651246" providerId="Windows Live" clId="Web-{B64DA314-981C-404D-8F37-C3FA2B4CDCE2}" dt="2021-12-10T04:42:56.092" v="62" actId="1076"/>
          <ac:picMkLst>
            <pc:docMk/>
            <pc:sldMk cId="1476885275" sldId="291"/>
            <ac:picMk id="4" creationId="{22CDD2BD-7961-44B5-9197-52C26579F424}"/>
          </ac:picMkLst>
        </pc:picChg>
      </pc:sldChg>
      <pc:sldChg chg="addSp delSp modSp new del">
        <pc:chgData name="Aman Madhok" userId="8b96211028651246" providerId="Windows Live" clId="Web-{B64DA314-981C-404D-8F37-C3FA2B4CDCE2}" dt="2021-12-10T04:47:13.122" v="88"/>
        <pc:sldMkLst>
          <pc:docMk/>
          <pc:sldMk cId="2594971840" sldId="292"/>
        </pc:sldMkLst>
        <pc:spChg chg="mod">
          <ac:chgData name="Aman Madhok" userId="8b96211028651246" providerId="Windows Live" clId="Web-{B64DA314-981C-404D-8F37-C3FA2B4CDCE2}" dt="2021-12-10T04:44:42.489" v="69" actId="20577"/>
          <ac:spMkLst>
            <pc:docMk/>
            <pc:sldMk cId="2594971840" sldId="292"/>
            <ac:spMk id="2" creationId="{0B67BB9E-C6BF-4BCA-B318-8B15C719AC95}"/>
          </ac:spMkLst>
        </pc:spChg>
        <pc:spChg chg="del">
          <ac:chgData name="Aman Madhok" userId="8b96211028651246" providerId="Windows Live" clId="Web-{B64DA314-981C-404D-8F37-C3FA2B4CDCE2}" dt="2021-12-10T04:45:12.912" v="70"/>
          <ac:spMkLst>
            <pc:docMk/>
            <pc:sldMk cId="2594971840" sldId="292"/>
            <ac:spMk id="3" creationId="{0A400CD5-40D1-48A5-A605-18FEE44AB4E5}"/>
          </ac:spMkLst>
        </pc:spChg>
        <pc:spChg chg="add mod">
          <ac:chgData name="Aman Madhok" userId="8b96211028651246" providerId="Windows Live" clId="Web-{B64DA314-981C-404D-8F37-C3FA2B4CDCE2}" dt="2021-12-10T04:46:27.432" v="77" actId="20577"/>
          <ac:spMkLst>
            <pc:docMk/>
            <pc:sldMk cId="2594971840" sldId="292"/>
            <ac:spMk id="5" creationId="{50A69644-67E1-4FD7-A6CD-53B83CC27F69}"/>
          </ac:spMkLst>
        </pc:spChg>
        <pc:picChg chg="add mod ord">
          <ac:chgData name="Aman Madhok" userId="8b96211028651246" providerId="Windows Live" clId="Web-{B64DA314-981C-404D-8F37-C3FA2B4CDCE2}" dt="2021-12-10T04:45:33.179" v="75" actId="1076"/>
          <ac:picMkLst>
            <pc:docMk/>
            <pc:sldMk cId="2594971840" sldId="292"/>
            <ac:picMk id="4" creationId="{9DE02CE2-AF65-4DB2-84D9-1276B02FE73C}"/>
          </ac:picMkLst>
        </pc:picChg>
      </pc:sldChg>
      <pc:sldChg chg="addSp modSp new">
        <pc:chgData name="Aman Madhok" userId="8b96211028651246" providerId="Windows Live" clId="Web-{B64DA314-981C-404D-8F37-C3FA2B4CDCE2}" dt="2021-12-10T04:39:40.019" v="45" actId="1076"/>
        <pc:sldMkLst>
          <pc:docMk/>
          <pc:sldMk cId="3723772283" sldId="293"/>
        </pc:sldMkLst>
        <pc:spChg chg="mod">
          <ac:chgData name="Aman Madhok" userId="8b96211028651246" providerId="Windows Live" clId="Web-{B64DA314-981C-404D-8F37-C3FA2B4CDCE2}" dt="2021-12-10T04:36:18.227" v="17" actId="20577"/>
          <ac:spMkLst>
            <pc:docMk/>
            <pc:sldMk cId="3723772283" sldId="293"/>
            <ac:spMk id="2" creationId="{42927831-7FF8-42F9-97A2-78D042AEABBD}"/>
          </ac:spMkLst>
        </pc:spChg>
        <pc:spChg chg="mod">
          <ac:chgData name="Aman Madhok" userId="8b96211028651246" providerId="Windows Live" clId="Web-{B64DA314-981C-404D-8F37-C3FA2B4CDCE2}" dt="2021-12-10T04:37:50.404" v="37" actId="20577"/>
          <ac:spMkLst>
            <pc:docMk/>
            <pc:sldMk cId="3723772283" sldId="293"/>
            <ac:spMk id="3" creationId="{B07A90B0-0790-43DD-858F-D59EE97B24A1}"/>
          </ac:spMkLst>
        </pc:spChg>
        <pc:picChg chg="add mod modCrop">
          <ac:chgData name="Aman Madhok" userId="8b96211028651246" providerId="Windows Live" clId="Web-{B64DA314-981C-404D-8F37-C3FA2B4CDCE2}" dt="2021-12-10T04:39:40.019" v="45" actId="1076"/>
          <ac:picMkLst>
            <pc:docMk/>
            <pc:sldMk cId="3723772283" sldId="293"/>
            <ac:picMk id="4" creationId="{CCC7D9BC-7E41-4D42-9A8E-A1325DBC52B7}"/>
          </ac:picMkLst>
        </pc:picChg>
      </pc:sldChg>
      <pc:sldChg chg="addSp delSp modSp">
        <pc:chgData name="Aman Madhok" userId="8b96211028651246" providerId="Windows Live" clId="Web-{B64DA314-981C-404D-8F37-C3FA2B4CDCE2}" dt="2021-12-10T05:03:36.988" v="153" actId="1076"/>
        <pc:sldMkLst>
          <pc:docMk/>
          <pc:sldMk cId="3386601257" sldId="294"/>
        </pc:sldMkLst>
        <pc:spChg chg="mod">
          <ac:chgData name="Aman Madhok" userId="8b96211028651246" providerId="Windows Live" clId="Web-{B64DA314-981C-404D-8F37-C3FA2B4CDCE2}" dt="2021-12-10T04:49:34.505" v="126" actId="20577"/>
          <ac:spMkLst>
            <pc:docMk/>
            <pc:sldMk cId="3386601257" sldId="294"/>
            <ac:spMk id="2" creationId="{71CD17E8-657C-424F-872A-B8EAE8B8F619}"/>
          </ac:spMkLst>
        </pc:spChg>
        <pc:spChg chg="mod">
          <ac:chgData name="Aman Madhok" userId="8b96211028651246" providerId="Windows Live" clId="Web-{B64DA314-981C-404D-8F37-C3FA2B4CDCE2}" dt="2021-12-10T05:03:36.988" v="153" actId="1076"/>
          <ac:spMkLst>
            <pc:docMk/>
            <pc:sldMk cId="3386601257" sldId="294"/>
            <ac:spMk id="5" creationId="{624154BA-2975-4067-BEDE-50EB3C41080E}"/>
          </ac:spMkLst>
        </pc:spChg>
        <pc:spChg chg="add del mod">
          <ac:chgData name="Aman Madhok" userId="8b96211028651246" providerId="Windows Live" clId="Web-{B64DA314-981C-404D-8F37-C3FA2B4CDCE2}" dt="2021-12-10T04:51:59.075" v="137"/>
          <ac:spMkLst>
            <pc:docMk/>
            <pc:sldMk cId="3386601257" sldId="294"/>
            <ac:spMk id="7" creationId="{54AE46DA-9626-405D-A0B4-CD3C8973C721}"/>
          </ac:spMkLst>
        </pc:spChg>
        <pc:picChg chg="del">
          <ac:chgData name="Aman Madhok" userId="8b96211028651246" providerId="Windows Live" clId="Web-{B64DA314-981C-404D-8F37-C3FA2B4CDCE2}" dt="2021-12-10T04:51:57.809" v="136"/>
          <ac:picMkLst>
            <pc:docMk/>
            <pc:sldMk cId="3386601257" sldId="294"/>
            <ac:picMk id="4" creationId="{4D2D9EE9-F459-46AD-AC47-9176C713B2D4}"/>
          </ac:picMkLst>
        </pc:picChg>
        <pc:picChg chg="add mod ord">
          <ac:chgData name="Aman Madhok" userId="8b96211028651246" providerId="Windows Live" clId="Web-{B64DA314-981C-404D-8F37-C3FA2B4CDCE2}" dt="2021-12-10T04:52:14.716" v="142" actId="1076"/>
          <ac:picMkLst>
            <pc:docMk/>
            <pc:sldMk cId="3386601257" sldId="294"/>
            <ac:picMk id="8" creationId="{25F8A578-60DA-46D1-93B6-6162488F6B46}"/>
          </ac:picMkLst>
        </pc:picChg>
      </pc:sldChg>
      <pc:sldChg chg="addSp modSp new">
        <pc:chgData name="Aman Madhok" userId="8b96211028651246" providerId="Windows Live" clId="Web-{B64DA314-981C-404D-8F37-C3FA2B4CDCE2}" dt="2021-12-10T04:47:02.121" v="87"/>
        <pc:sldMkLst>
          <pc:docMk/>
          <pc:sldMk cId="2506290991" sldId="295"/>
        </pc:sldMkLst>
        <pc:spChg chg="mod">
          <ac:chgData name="Aman Madhok" userId="8b96211028651246" providerId="Windows Live" clId="Web-{B64DA314-981C-404D-8F37-C3FA2B4CDCE2}" dt="2021-12-10T04:46:55.887" v="86" actId="20577"/>
          <ac:spMkLst>
            <pc:docMk/>
            <pc:sldMk cId="2506290991" sldId="295"/>
            <ac:spMk id="2" creationId="{1784036F-A2B4-4C22-BAD5-01787C2757C2}"/>
          </ac:spMkLst>
        </pc:spChg>
        <pc:spChg chg="mod">
          <ac:chgData name="Aman Madhok" userId="8b96211028651246" providerId="Windows Live" clId="Web-{B64DA314-981C-404D-8F37-C3FA2B4CDCE2}" dt="2021-12-10T04:46:53.527" v="82" actId="20577"/>
          <ac:spMkLst>
            <pc:docMk/>
            <pc:sldMk cId="2506290991" sldId="295"/>
            <ac:spMk id="3" creationId="{650BF8B4-0C54-44F8-BF90-135548B5F747}"/>
          </ac:spMkLst>
        </pc:spChg>
        <pc:picChg chg="add">
          <ac:chgData name="Aman Madhok" userId="8b96211028651246" providerId="Windows Live" clId="Web-{B64DA314-981C-404D-8F37-C3FA2B4CDCE2}" dt="2021-12-10T04:47:02.121" v="87"/>
          <ac:picMkLst>
            <pc:docMk/>
            <pc:sldMk cId="2506290991" sldId="295"/>
            <ac:picMk id="5" creationId="{CA0D0CF8-2302-450C-814B-924497BDC82D}"/>
          </ac:picMkLst>
        </pc:picChg>
      </pc:sldChg>
      <pc:sldChg chg="addSp delSp modSp new ord modMedia addAnim delAnim">
        <pc:chgData name="Aman Madhok" userId="8b96211028651246" providerId="Windows Live" clId="Web-{B64DA314-981C-404D-8F37-C3FA2B4CDCE2}" dt="2021-12-10T05:28:32.178" v="199" actId="20577"/>
        <pc:sldMkLst>
          <pc:docMk/>
          <pc:sldMk cId="2996277983" sldId="296"/>
        </pc:sldMkLst>
        <pc:spChg chg="mod">
          <ac:chgData name="Aman Madhok" userId="8b96211028651246" providerId="Windows Live" clId="Web-{B64DA314-981C-404D-8F37-C3FA2B4CDCE2}" dt="2021-12-10T05:28:32.178" v="199" actId="20577"/>
          <ac:spMkLst>
            <pc:docMk/>
            <pc:sldMk cId="2996277983" sldId="296"/>
            <ac:spMk id="2" creationId="{D5581C4D-1E29-46D0-8076-30054630D8BA}"/>
          </ac:spMkLst>
        </pc:spChg>
        <pc:picChg chg="add del mod">
          <ac:chgData name="Aman Madhok" userId="8b96211028651246" providerId="Windows Live" clId="Web-{B64DA314-981C-404D-8F37-C3FA2B4CDCE2}" dt="2021-12-10T05:27:09.001" v="195"/>
          <ac:picMkLst>
            <pc:docMk/>
            <pc:sldMk cId="2996277983" sldId="296"/>
            <ac:picMk id="5" creationId="{1BE574A1-1E16-4EB9-8E9E-EB8D55B8036F}"/>
          </ac:picMkLst>
        </pc:picChg>
        <pc:picChg chg="add mod">
          <ac:chgData name="Aman Madhok" userId="8b96211028651246" providerId="Windows Live" clId="Web-{B64DA314-981C-404D-8F37-C3FA2B4CDCE2}" dt="2021-12-10T05:27:22.861" v="197" actId="1076"/>
          <ac:picMkLst>
            <pc:docMk/>
            <pc:sldMk cId="2996277983" sldId="296"/>
            <ac:picMk id="6" creationId="{B5CF5CB6-0599-43AC-B648-F10A30C19678}"/>
          </ac:picMkLst>
        </pc:picChg>
      </pc:sldChg>
    </pc:docChg>
  </pc:docChgLst>
  <pc:docChgLst>
    <pc:chgData name="Aman Madhok" userId="8b96211028651246" providerId="Windows Live" clId="Web-{1F8FBD26-10C9-46DD-ACE3-AF6BA339F259}"/>
    <pc:docChg chg="modSld">
      <pc:chgData name="Aman Madhok" userId="8b96211028651246" providerId="Windows Live" clId="Web-{1F8FBD26-10C9-46DD-ACE3-AF6BA339F259}" dt="2021-12-02T07:06:50.563" v="313" actId="14100"/>
      <pc:docMkLst>
        <pc:docMk/>
      </pc:docMkLst>
      <pc:sldChg chg="modSp">
        <pc:chgData name="Aman Madhok" userId="8b96211028651246" providerId="Windows Live" clId="Web-{1F8FBD26-10C9-46DD-ACE3-AF6BA339F259}" dt="2021-12-02T06:56:19.609" v="230" actId="14100"/>
        <pc:sldMkLst>
          <pc:docMk/>
          <pc:sldMk cId="0" sldId="256"/>
        </pc:sldMkLst>
        <pc:spChg chg="mod">
          <ac:chgData name="Aman Madhok" userId="8b96211028651246" providerId="Windows Live" clId="Web-{1F8FBD26-10C9-46DD-ACE3-AF6BA339F259}" dt="2021-12-02T06:50:12.850" v="13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man Madhok" userId="8b96211028651246" providerId="Windows Live" clId="Web-{1F8FBD26-10C9-46DD-ACE3-AF6BA339F259}" dt="2021-12-02T06:56:19.609" v="230" actId="14100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6:50.563" v="313" actId="14100"/>
        <pc:sldMkLst>
          <pc:docMk/>
          <pc:sldMk cId="0" sldId="263"/>
        </pc:sldMkLst>
        <pc:spChg chg="mod">
          <ac:chgData name="Aman Madhok" userId="8b96211028651246" providerId="Windows Live" clId="Web-{1F8FBD26-10C9-46DD-ACE3-AF6BA339F259}" dt="2021-12-02T07:06:50.563" v="313" actId="14100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5:59.374" v="309" actId="20577"/>
        <pc:sldMkLst>
          <pc:docMk/>
          <pc:sldMk cId="0" sldId="267"/>
        </pc:sldMkLst>
        <pc:spChg chg="mod">
          <ac:chgData name="Aman Madhok" userId="8b96211028651246" providerId="Windows Live" clId="Web-{1F8FBD26-10C9-46DD-ACE3-AF6BA339F259}" dt="2021-12-02T07:05:59.374" v="309" actId="20577"/>
          <ac:spMkLst>
            <pc:docMk/>
            <pc:sldMk cId="0" sldId="267"/>
            <ac:spMk id="3" creationId="{00000000-0000-0000-0000-000000000000}"/>
          </ac:spMkLst>
        </pc:spChg>
      </pc:sldChg>
      <pc:sldChg chg="addSp delSp modSp">
        <pc:chgData name="Aman Madhok" userId="8b96211028651246" providerId="Windows Live" clId="Web-{1F8FBD26-10C9-46DD-ACE3-AF6BA339F259}" dt="2021-12-02T07:02:23.165" v="296" actId="14100"/>
        <pc:sldMkLst>
          <pc:docMk/>
          <pc:sldMk cId="0" sldId="271"/>
        </pc:sldMkLst>
        <pc:spChg chg="add del mod">
          <ac:chgData name="Aman Madhok" userId="8b96211028651246" providerId="Windows Live" clId="Web-{1F8FBD26-10C9-46DD-ACE3-AF6BA339F259}" dt="2021-12-02T07:02:15.384" v="294" actId="20577"/>
          <ac:spMkLst>
            <pc:docMk/>
            <pc:sldMk cId="0" sldId="271"/>
            <ac:spMk id="3" creationId="{A4344CFC-6425-41BE-930C-4A2AC307617A}"/>
          </ac:spMkLst>
        </pc:spChg>
        <pc:spChg chg="add del">
          <ac:chgData name="Aman Madhok" userId="8b96211028651246" providerId="Windows Live" clId="Web-{1F8FBD26-10C9-46DD-ACE3-AF6BA339F259}" dt="2021-12-02T06:58:49.051" v="240"/>
          <ac:spMkLst>
            <pc:docMk/>
            <pc:sldMk cId="0" sldId="271"/>
            <ac:spMk id="6" creationId="{2E683DD0-707F-4808-8F56-C3486F8C9C13}"/>
          </ac:spMkLst>
        </pc:spChg>
        <pc:spChg chg="add del mod">
          <ac:chgData name="Aman Madhok" userId="8b96211028651246" providerId="Windows Live" clId="Web-{1F8FBD26-10C9-46DD-ACE3-AF6BA339F259}" dt="2021-12-02T06:58:43.847" v="239"/>
          <ac:spMkLst>
            <pc:docMk/>
            <pc:sldMk cId="0" sldId="271"/>
            <ac:spMk id="7" creationId="{7E26CB27-93FE-4053-9185-D29E7F93F096}"/>
          </ac:spMkLst>
        </pc:spChg>
        <pc:picChg chg="mod">
          <ac:chgData name="Aman Madhok" userId="8b96211028651246" providerId="Windows Live" clId="Web-{1F8FBD26-10C9-46DD-ACE3-AF6BA339F259}" dt="2021-12-02T07:02:23.165" v="296" actId="14100"/>
          <ac:picMkLst>
            <pc:docMk/>
            <pc:sldMk cId="0" sldId="271"/>
            <ac:picMk id="2" creationId="{41C002C9-D3DE-4902-8375-EB9707E5ED40}"/>
          </ac:picMkLst>
        </pc:picChg>
      </pc:sldChg>
      <pc:sldChg chg="addSp delSp modSp">
        <pc:chgData name="Aman Madhok" userId="8b96211028651246" providerId="Windows Live" clId="Web-{1F8FBD26-10C9-46DD-ACE3-AF6BA339F259}" dt="2021-12-02T07:02:02.821" v="287" actId="20577"/>
        <pc:sldMkLst>
          <pc:docMk/>
          <pc:sldMk cId="3413708824" sldId="285"/>
        </pc:sldMkLst>
        <pc:spChg chg="add del mod">
          <ac:chgData name="Aman Madhok" userId="8b96211028651246" providerId="Windows Live" clId="Web-{1F8FBD26-10C9-46DD-ACE3-AF6BA339F259}" dt="2021-12-02T06:59:12.801" v="251"/>
          <ac:spMkLst>
            <pc:docMk/>
            <pc:sldMk cId="3413708824" sldId="285"/>
            <ac:spMk id="3" creationId="{27B3C0BA-5112-4128-8877-805E034A3AEE}"/>
          </ac:spMkLst>
        </pc:spChg>
        <pc:spChg chg="add mod">
          <ac:chgData name="Aman Madhok" userId="8b96211028651246" providerId="Windows Live" clId="Web-{1F8FBD26-10C9-46DD-ACE3-AF6BA339F259}" dt="2021-12-02T07:02:02.821" v="287" actId="20577"/>
          <ac:spMkLst>
            <pc:docMk/>
            <pc:sldMk cId="3413708824" sldId="285"/>
            <ac:spMk id="4" creationId="{C3BA1334-0FD7-42C1-A994-53020456A89A}"/>
          </ac:spMkLst>
        </pc:spChg>
      </pc:sldChg>
      <pc:sldChg chg="addSp modSp">
        <pc:chgData name="Aman Madhok" userId="8b96211028651246" providerId="Windows Live" clId="Web-{1F8FBD26-10C9-46DD-ACE3-AF6BA339F259}" dt="2021-12-02T07:02:10.040" v="291" actId="20577"/>
        <pc:sldMkLst>
          <pc:docMk/>
          <pc:sldMk cId="4190790921" sldId="286"/>
        </pc:sldMkLst>
        <pc:spChg chg="add mod">
          <ac:chgData name="Aman Madhok" userId="8b96211028651246" providerId="Windows Live" clId="Web-{1F8FBD26-10C9-46DD-ACE3-AF6BA339F259}" dt="2021-12-02T07:02:10.040" v="291" actId="20577"/>
          <ac:spMkLst>
            <pc:docMk/>
            <pc:sldMk cId="4190790921" sldId="286"/>
            <ac:spMk id="3" creationId="{DFD66900-60FC-4CFB-BA19-429959135F06}"/>
          </ac:spMkLst>
        </pc:spChg>
        <pc:picChg chg="mod">
          <ac:chgData name="Aman Madhok" userId="8b96211028651246" providerId="Windows Live" clId="Web-{1F8FBD26-10C9-46DD-ACE3-AF6BA339F259}" dt="2021-12-02T07:00:13.678" v="264" actId="1076"/>
          <ac:picMkLst>
            <pc:docMk/>
            <pc:sldMk cId="4190790921" sldId="286"/>
            <ac:picMk id="2" creationId="{B9D5AD53-E37C-476C-8926-21CCAEB4293C}"/>
          </ac:picMkLst>
        </pc:picChg>
      </pc:sldChg>
      <pc:sldChg chg="modSp">
        <pc:chgData name="Aman Madhok" userId="8b96211028651246" providerId="Windows Live" clId="Web-{1F8FBD26-10C9-46DD-ACE3-AF6BA339F259}" dt="2021-12-02T07:04:05.856" v="301"/>
        <pc:sldMkLst>
          <pc:docMk/>
          <pc:sldMk cId="3304693927" sldId="287"/>
        </pc:sldMkLst>
        <pc:spChg chg="mod">
          <ac:chgData name="Aman Madhok" userId="8b96211028651246" providerId="Windows Live" clId="Web-{1F8FBD26-10C9-46DD-ACE3-AF6BA339F259}" dt="2021-12-02T07:04:05.856" v="301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Aman Madhok" userId="8b96211028651246" providerId="Windows Live" clId="Web-{1F8FBD26-10C9-46DD-ACE3-AF6BA339F259}" dt="2021-12-02T07:03:45.496" v="297" actId="14100"/>
          <ac:spMkLst>
            <pc:docMk/>
            <pc:sldMk cId="3304693927" sldId="287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1F8FBD26-10C9-46DD-ACE3-AF6BA339F259}" dt="2021-12-02T07:04:10.356" v="302" actId="20577"/>
        <pc:sldMkLst>
          <pc:docMk/>
          <pc:sldMk cId="2986866954" sldId="288"/>
        </pc:sldMkLst>
        <pc:spChg chg="mod">
          <ac:chgData name="Aman Madhok" userId="8b96211028651246" providerId="Windows Live" clId="Web-{1F8FBD26-10C9-46DD-ACE3-AF6BA339F259}" dt="2021-12-02T07:04:10.356" v="302" actId="20577"/>
          <ac:spMkLst>
            <pc:docMk/>
            <pc:sldMk cId="2986866954" sldId="288"/>
            <ac:spMk id="2" creationId="{00000000-0000-0000-0000-000000000000}"/>
          </ac:spMkLst>
        </pc:spChg>
      </pc:sldChg>
    </pc:docChg>
  </pc:docChgLst>
  <pc:docChgLst>
    <pc:chgData name="kshma sethi" userId="d16f2c004479feab" providerId="LiveId" clId="{7B3A86CB-4A8D-460B-9385-17AEC9737DC5}"/>
    <pc:docChg chg="modSld">
      <pc:chgData name="kshma sethi" userId="d16f2c004479feab" providerId="LiveId" clId="{7B3A86CB-4A8D-460B-9385-17AEC9737DC5}" dt="2021-12-10T03:47:28.943" v="57" actId="1076"/>
      <pc:docMkLst>
        <pc:docMk/>
      </pc:docMkLst>
      <pc:sldChg chg="modSp mod">
        <pc:chgData name="kshma sethi" userId="d16f2c004479feab" providerId="LiveId" clId="{7B3A86CB-4A8D-460B-9385-17AEC9737DC5}" dt="2021-12-10T03:47:28.943" v="57" actId="1076"/>
        <pc:sldMkLst>
          <pc:docMk/>
          <pc:sldMk cId="0" sldId="282"/>
        </pc:sldMkLst>
        <pc:spChg chg="mod">
          <ac:chgData name="kshma sethi" userId="d16f2c004479feab" providerId="LiveId" clId="{7B3A86CB-4A8D-460B-9385-17AEC9737DC5}" dt="2021-12-10T03:47:28.943" v="57" actId="1076"/>
          <ac:spMkLst>
            <pc:docMk/>
            <pc:sldMk cId="0" sldId="282"/>
            <ac:spMk id="3" creationId="{00000000-0000-0000-0000-000000000000}"/>
          </ac:spMkLst>
        </pc:spChg>
      </pc:sldChg>
    </pc:docChg>
  </pc:docChgLst>
  <pc:docChgLst>
    <pc:chgData name="Aman Madhok" userId="8b96211028651246" providerId="Windows Live" clId="Web-{531D0686-8E82-4088-B70B-0D4963396774}"/>
    <pc:docChg chg="delSld modSld">
      <pc:chgData name="Aman Madhok" userId="8b96211028651246" providerId="Windows Live" clId="Web-{531D0686-8E82-4088-B70B-0D4963396774}" dt="2021-12-02T09:53:28.757" v="331" actId="20577"/>
      <pc:docMkLst>
        <pc:docMk/>
      </pc:docMkLst>
      <pc:sldChg chg="addSp delSp modSp">
        <pc:chgData name="Aman Madhok" userId="8b96211028651246" providerId="Windows Live" clId="Web-{531D0686-8E82-4088-B70B-0D4963396774}" dt="2021-12-02T09:38:19.370" v="290" actId="1076"/>
        <pc:sldMkLst>
          <pc:docMk/>
          <pc:sldMk cId="0" sldId="256"/>
        </pc:sldMkLst>
        <pc:spChg chg="mod">
          <ac:chgData name="Aman Madhok" userId="8b96211028651246" providerId="Windows Live" clId="Web-{531D0686-8E82-4088-B70B-0D4963396774}" dt="2021-12-02T09:16:39.519" v="16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8:19.370" v="29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16:28.831" v="166" actId="20577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Aman Madhok" userId="8b96211028651246" providerId="Windows Live" clId="Web-{531D0686-8E82-4088-B70B-0D4963396774}" dt="2021-12-02T09:15:44.095" v="161" actId="20577"/>
          <ac:spMkLst>
            <pc:docMk/>
            <pc:sldMk cId="0" sldId="256"/>
            <ac:spMk id="9" creationId="{88F6BA40-4788-4A44-A50F-973B71941A9D}"/>
          </ac:spMkLst>
        </pc:spChg>
        <pc:spChg chg="add del">
          <ac:chgData name="Aman Madhok" userId="8b96211028651246" providerId="Windows Live" clId="Web-{531D0686-8E82-4088-B70B-0D4963396774}" dt="2021-12-02T09:12:12.229" v="60"/>
          <ac:spMkLst>
            <pc:docMk/>
            <pc:sldMk cId="0" sldId="256"/>
            <ac:spMk id="11" creationId="{CF6CAA71-1F7E-490D-A7DA-592DCD7445F9}"/>
          </ac:spMkLst>
        </pc:spChg>
        <pc:picChg chg="del">
          <ac:chgData name="Aman Madhok" userId="8b96211028651246" providerId="Windows Live" clId="Web-{531D0686-8E82-4088-B70B-0D4963396774}" dt="2021-12-02T09:29:05.510" v="245"/>
          <ac:picMkLst>
            <pc:docMk/>
            <pc:sldMk cId="0" sldId="256"/>
            <ac:picMk id="7" creationId="{56099D0F-B06C-4D69-B1CD-480DB2395FBD}"/>
          </ac:picMkLst>
        </pc:picChg>
        <pc:picChg chg="add mod modCrop">
          <ac:chgData name="Aman Madhok" userId="8b96211028651246" providerId="Windows Live" clId="Web-{531D0686-8E82-4088-B70B-0D4963396774}" dt="2021-12-02T09:29:26.042" v="248"/>
          <ac:picMkLst>
            <pc:docMk/>
            <pc:sldMk cId="0" sldId="256"/>
            <ac:picMk id="12" creationId="{83DFC45C-7EB6-4A61-99CC-388BEF3CAB1D}"/>
          </ac:picMkLst>
        </pc:picChg>
        <pc:picChg chg="add mod">
          <ac:chgData name="Aman Madhok" userId="8b96211028651246" providerId="Windows Live" clId="Web-{531D0686-8E82-4088-B70B-0D4963396774}" dt="2021-12-02T09:36:09.975" v="283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modSp">
        <pc:chgData name="Aman Madhok" userId="8b96211028651246" providerId="Windows Live" clId="Web-{531D0686-8E82-4088-B70B-0D4963396774}" dt="2021-12-02T08:54:26.275" v="5" actId="1076"/>
        <pc:sldMkLst>
          <pc:docMk/>
          <pc:sldMk cId="0" sldId="263"/>
        </pc:sldMkLst>
        <pc:spChg chg="mod">
          <ac:chgData name="Aman Madhok" userId="8b96211028651246" providerId="Windows Live" clId="Web-{531D0686-8E82-4088-B70B-0D4963396774}" dt="2021-12-02T08:54:19.650" v="3" actId="10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Aman Madhok" userId="8b96211028651246" providerId="Windows Live" clId="Web-{531D0686-8E82-4088-B70B-0D4963396774}" dt="2021-12-02T08:54:26.275" v="5" actId="1076"/>
          <ac:picMkLst>
            <pc:docMk/>
            <pc:sldMk cId="0" sldId="263"/>
            <ac:picMk id="2" creationId="{F5B83639-5F90-453C-8966-A0FE86C49F1D}"/>
          </ac:picMkLst>
        </pc:picChg>
      </pc:sldChg>
      <pc:sldChg chg="modSp">
        <pc:chgData name="Aman Madhok" userId="8b96211028651246" providerId="Windows Live" clId="Web-{531D0686-8E82-4088-B70B-0D4963396774}" dt="2021-12-02T09:30:12.871" v="252" actId="20577"/>
        <pc:sldMkLst>
          <pc:docMk/>
          <pc:sldMk cId="0" sldId="269"/>
        </pc:sldMkLst>
        <pc:spChg chg="mod">
          <ac:chgData name="Aman Madhok" userId="8b96211028651246" providerId="Windows Live" clId="Web-{531D0686-8E82-4088-B70B-0D4963396774}" dt="2021-12-02T09:30:09.590" v="251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0:12.871" v="252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Aman Madhok" userId="8b96211028651246" providerId="Windows Live" clId="Web-{531D0686-8E82-4088-B70B-0D4963396774}" dt="2021-12-02T09:38:51.027" v="291" actId="1076"/>
        <pc:sldMkLst>
          <pc:docMk/>
          <pc:sldMk cId="0" sldId="271"/>
        </pc:sldMkLst>
        <pc:spChg chg="mod">
          <ac:chgData name="Aman Madhok" userId="8b96211028651246" providerId="Windows Live" clId="Web-{531D0686-8E82-4088-B70B-0D4963396774}" dt="2021-12-02T09:38:51.027" v="291" actId="1076"/>
          <ac:spMkLst>
            <pc:docMk/>
            <pc:sldMk cId="0" sldId="271"/>
            <ac:spMk id="3" creationId="{A4344CFC-6425-41BE-930C-4A2AC307617A}"/>
          </ac:spMkLst>
        </pc:spChg>
      </pc:sldChg>
      <pc:sldChg chg="addSp delSp modSp">
        <pc:chgData name="Aman Madhok" userId="8b96211028651246" providerId="Windows Live" clId="Web-{531D0686-8E82-4088-B70B-0D4963396774}" dt="2021-12-02T09:40:25.733" v="297" actId="1076"/>
        <pc:sldMkLst>
          <pc:docMk/>
          <pc:sldMk cId="0" sldId="275"/>
        </pc:sldMkLst>
        <pc:spChg chg="mod">
          <ac:chgData name="Aman Madhok" userId="8b96211028651246" providerId="Windows Live" clId="Web-{531D0686-8E82-4088-B70B-0D4963396774}" dt="2021-12-02T09:39:04.809" v="292" actId="1076"/>
          <ac:spMkLst>
            <pc:docMk/>
            <pc:sldMk cId="0" sldId="275"/>
            <ac:spMk id="2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23:02.921" v="180"/>
          <ac:picMkLst>
            <pc:docMk/>
            <pc:sldMk cId="0" sldId="275"/>
            <ac:picMk id="4" creationId="{2897C5A3-E420-44C2-A25C-AF2BDA05B990}"/>
          </ac:picMkLst>
        </pc:picChg>
        <pc:picChg chg="add mod">
          <ac:chgData name="Aman Madhok" userId="8b96211028651246" providerId="Windows Live" clId="Web-{531D0686-8E82-4088-B70B-0D4963396774}" dt="2021-12-02T09:23:27.578" v="185" actId="1076"/>
          <ac:picMkLst>
            <pc:docMk/>
            <pc:sldMk cId="0" sldId="275"/>
            <ac:picMk id="5" creationId="{2907B8B4-5697-4669-A82A-66A7A67AFCE8}"/>
          </ac:picMkLst>
        </pc:picChg>
        <pc:picChg chg="mod">
          <ac:chgData name="Aman Madhok" userId="8b96211028651246" providerId="Windows Live" clId="Web-{531D0686-8E82-4088-B70B-0D4963396774}" dt="2021-12-02T09:40:25.733" v="297" actId="1076"/>
          <ac:picMkLst>
            <pc:docMk/>
            <pc:sldMk cId="0" sldId="275"/>
            <ac:picMk id="6" creationId="{60697273-EE10-4596-931D-923C81BC6338}"/>
          </ac:picMkLst>
        </pc:picChg>
      </pc:sldChg>
      <pc:sldChg chg="addSp delSp modSp">
        <pc:chgData name="Aman Madhok" userId="8b96211028651246" providerId="Windows Live" clId="Web-{531D0686-8E82-4088-B70B-0D4963396774}" dt="2021-12-02T09:53:15.131" v="327" actId="1076"/>
        <pc:sldMkLst>
          <pc:docMk/>
          <pc:sldMk cId="0" sldId="282"/>
        </pc:sldMkLst>
        <pc:spChg chg="mod">
          <ac:chgData name="Aman Madhok" userId="8b96211028651246" providerId="Windows Live" clId="Web-{531D0686-8E82-4088-B70B-0D4963396774}" dt="2021-12-02T09:32:32.063" v="266" actId="1076"/>
          <ac:spMkLst>
            <pc:docMk/>
            <pc:sldMk cId="0" sldId="282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50:27.157" v="309" actId="1076"/>
          <ac:spMkLst>
            <pc:docMk/>
            <pc:sldMk cId="0" sldId="282"/>
            <ac:spMk id="3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52:07.457" v="317"/>
          <ac:picMkLst>
            <pc:docMk/>
            <pc:sldMk cId="0" sldId="282"/>
            <ac:picMk id="4" creationId="{CD844851-7E03-4CB9-9159-7A2F09FF3F3A}"/>
          </ac:picMkLst>
        </pc:picChg>
        <pc:picChg chg="add mod modCrop">
          <ac:chgData name="Aman Madhok" userId="8b96211028651246" providerId="Windows Live" clId="Web-{531D0686-8E82-4088-B70B-0D4963396774}" dt="2021-12-02T09:53:15.131" v="327" actId="1076"/>
          <ac:picMkLst>
            <pc:docMk/>
            <pc:sldMk cId="0" sldId="282"/>
            <ac:picMk id="5" creationId="{C5D61738-EFC8-4EF3-854C-0626DB17069E}"/>
          </ac:picMkLst>
        </pc:picChg>
      </pc:sldChg>
      <pc:sldChg chg="addSp delSp modSp">
        <pc:chgData name="Aman Madhok" userId="8b96211028651246" providerId="Windows Live" clId="Web-{531D0686-8E82-4088-B70B-0D4963396774}" dt="2021-12-02T09:49:22.327" v="308" actId="1076"/>
        <pc:sldMkLst>
          <pc:docMk/>
          <pc:sldMk cId="4190790921" sldId="286"/>
        </pc:sldMkLst>
        <pc:picChg chg="del">
          <ac:chgData name="Aman Madhok" userId="8b96211028651246" providerId="Windows Live" clId="Web-{531D0686-8E82-4088-B70B-0D4963396774}" dt="2021-12-02T09:48:13.935" v="298"/>
          <ac:picMkLst>
            <pc:docMk/>
            <pc:sldMk cId="4190790921" sldId="286"/>
            <ac:picMk id="2" creationId="{B9D5AD53-E37C-476C-8926-21CCAEB4293C}"/>
          </ac:picMkLst>
        </pc:picChg>
        <pc:picChg chg="add mod modCrop">
          <ac:chgData name="Aman Madhok" userId="8b96211028651246" providerId="Windows Live" clId="Web-{531D0686-8E82-4088-B70B-0D4963396774}" dt="2021-12-02T09:49:22.327" v="308" actId="1076"/>
          <ac:picMkLst>
            <pc:docMk/>
            <pc:sldMk cId="4190790921" sldId="286"/>
            <ac:picMk id="4" creationId="{06115371-4B9A-4850-840A-3EE4E7E69418}"/>
          </ac:picMkLst>
        </pc:picChg>
      </pc:sldChg>
      <pc:sldChg chg="addSp delSp modSp">
        <pc:chgData name="Aman Madhok" userId="8b96211028651246" providerId="Windows Live" clId="Web-{531D0686-8E82-4088-B70B-0D4963396774}" dt="2021-12-02T09:51:31.753" v="316" actId="1076"/>
        <pc:sldMkLst>
          <pc:docMk/>
          <pc:sldMk cId="3304693927" sldId="287"/>
        </pc:sldMkLst>
        <pc:spChg chg="mod">
          <ac:chgData name="Aman Madhok" userId="8b96211028651246" providerId="Windows Live" clId="Web-{531D0686-8E82-4088-B70B-0D4963396774}" dt="2021-12-02T09:36:46.086" v="285" actId="20577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Aman Madhok" userId="8b96211028651246" providerId="Windows Live" clId="Web-{531D0686-8E82-4088-B70B-0D4963396774}" dt="2021-12-02T09:37:00.274" v="288" actId="14100"/>
          <ac:spMkLst>
            <pc:docMk/>
            <pc:sldMk cId="3304693927" sldId="287"/>
            <ac:spMk id="3" creationId="{00000000-0000-0000-0000-000000000000}"/>
          </ac:spMkLst>
        </pc:spChg>
        <pc:picChg chg="del">
          <ac:chgData name="Aman Madhok" userId="8b96211028651246" providerId="Windows Live" clId="Web-{531D0686-8E82-4088-B70B-0D4963396774}" dt="2021-12-02T09:51:11.737" v="310"/>
          <ac:picMkLst>
            <pc:docMk/>
            <pc:sldMk cId="3304693927" sldId="287"/>
            <ac:picMk id="5" creationId="{C2702568-1158-4406-8484-B786555D74BC}"/>
          </ac:picMkLst>
        </pc:picChg>
        <pc:picChg chg="add mod">
          <ac:chgData name="Aman Madhok" userId="8b96211028651246" providerId="Windows Live" clId="Web-{531D0686-8E82-4088-B70B-0D4963396774}" dt="2021-12-02T09:51:31.753" v="316" actId="1076"/>
          <ac:picMkLst>
            <pc:docMk/>
            <pc:sldMk cId="3304693927" sldId="287"/>
            <ac:picMk id="6" creationId="{B2DB5764-57B8-432F-832F-D1BCF567B7A7}"/>
          </ac:picMkLst>
        </pc:picChg>
      </pc:sldChg>
      <pc:sldChg chg="modSp">
        <pc:chgData name="Aman Madhok" userId="8b96211028651246" providerId="Windows Live" clId="Web-{531D0686-8E82-4088-B70B-0D4963396774}" dt="2021-12-02T09:37:08.008" v="289" actId="1076"/>
        <pc:sldMkLst>
          <pc:docMk/>
          <pc:sldMk cId="2986866954" sldId="288"/>
        </pc:sldMkLst>
        <pc:spChg chg="mod">
          <ac:chgData name="Aman Madhok" userId="8b96211028651246" providerId="Windows Live" clId="Web-{531D0686-8E82-4088-B70B-0D4963396774}" dt="2021-12-02T09:37:08.008" v="289" actId="1076"/>
          <ac:spMkLst>
            <pc:docMk/>
            <pc:sldMk cId="2986866954" sldId="288"/>
            <ac:spMk id="2" creationId="{00000000-0000-0000-0000-000000000000}"/>
          </ac:spMkLst>
        </pc:spChg>
      </pc:sldChg>
      <pc:sldChg chg="delSp modSp">
        <pc:chgData name="Aman Madhok" userId="8b96211028651246" providerId="Windows Live" clId="Web-{531D0686-8E82-4088-B70B-0D4963396774}" dt="2021-12-02T09:33:58.378" v="275" actId="20577"/>
        <pc:sldMkLst>
          <pc:docMk/>
          <pc:sldMk cId="2122360590" sldId="289"/>
        </pc:sldMkLst>
        <pc:spChg chg="mod">
          <ac:chgData name="Aman Madhok" userId="8b96211028651246" providerId="Windows Live" clId="Web-{531D0686-8E82-4088-B70B-0D4963396774}" dt="2021-12-02T09:33:58.378" v="275" actId="20577"/>
          <ac:spMkLst>
            <pc:docMk/>
            <pc:sldMk cId="2122360590" sldId="289"/>
            <ac:spMk id="2" creationId="{95FA7A4B-0D9D-4439-8B6D-077F302FE060}"/>
          </ac:spMkLst>
        </pc:spChg>
        <pc:spChg chg="del mod">
          <ac:chgData name="Aman Madhok" userId="8b96211028651246" providerId="Windows Live" clId="Web-{531D0686-8E82-4088-B70B-0D4963396774}" dt="2021-12-02T09:02:27.962" v="19"/>
          <ac:spMkLst>
            <pc:docMk/>
            <pc:sldMk cId="2122360590" sldId="289"/>
            <ac:spMk id="3" creationId="{22F55338-8C13-4312-8EA7-E5EC5BA7BF40}"/>
          </ac:spMkLst>
        </pc:spChg>
        <pc:picChg chg="mod">
          <ac:chgData name="Aman Madhok" userId="8b96211028651246" providerId="Windows Live" clId="Web-{531D0686-8E82-4088-B70B-0D4963396774}" dt="2021-12-02T09:03:34.933" v="29"/>
          <ac:picMkLst>
            <pc:docMk/>
            <pc:sldMk cId="2122360590" sldId="289"/>
            <ac:picMk id="4" creationId="{FEEF7906-0C02-4B76-91F3-33B6F701A0EF}"/>
          </ac:picMkLst>
        </pc:picChg>
      </pc:sldChg>
      <pc:sldChg chg="modSp">
        <pc:chgData name="Aman Madhok" userId="8b96211028651246" providerId="Windows Live" clId="Web-{531D0686-8E82-4088-B70B-0D4963396774}" dt="2021-12-02T09:33:52.003" v="274" actId="20577"/>
        <pc:sldMkLst>
          <pc:docMk/>
          <pc:sldMk cId="4257851243" sldId="290"/>
        </pc:sldMkLst>
        <pc:spChg chg="mod">
          <ac:chgData name="Aman Madhok" userId="8b96211028651246" providerId="Windows Live" clId="Web-{531D0686-8E82-4088-B70B-0D4963396774}" dt="2021-12-02T09:33:52.003" v="274" actId="20577"/>
          <ac:spMkLst>
            <pc:docMk/>
            <pc:sldMk cId="4257851243" sldId="290"/>
            <ac:spMk id="2" creationId="{A40D2F41-02EC-47A4-B1B2-DFB1870FAF8E}"/>
          </ac:spMkLst>
        </pc:spChg>
        <pc:picChg chg="mod">
          <ac:chgData name="Aman Madhok" userId="8b96211028651246" providerId="Windows Live" clId="Web-{531D0686-8E82-4088-B70B-0D4963396774}" dt="2021-12-02T09:07:20.533" v="34"/>
          <ac:picMkLst>
            <pc:docMk/>
            <pc:sldMk cId="4257851243" sldId="290"/>
            <ac:picMk id="5" creationId="{AA045EED-758A-4969-AFAF-DB269C24C490}"/>
          </ac:picMkLst>
        </pc:picChg>
      </pc:sldChg>
      <pc:sldChg chg="modSp">
        <pc:chgData name="Aman Madhok" userId="8b96211028651246" providerId="Windows Live" clId="Web-{531D0686-8E82-4088-B70B-0D4963396774}" dt="2021-12-02T09:33:43.471" v="273" actId="20577"/>
        <pc:sldMkLst>
          <pc:docMk/>
          <pc:sldMk cId="2638145636" sldId="291"/>
        </pc:sldMkLst>
        <pc:spChg chg="mod">
          <ac:chgData name="Aman Madhok" userId="8b96211028651246" providerId="Windows Live" clId="Web-{531D0686-8E82-4088-B70B-0D4963396774}" dt="2021-12-02T09:33:43.471" v="273" actId="20577"/>
          <ac:spMkLst>
            <pc:docMk/>
            <pc:sldMk cId="2638145636" sldId="291"/>
            <ac:spMk id="2" creationId="{B6222C48-3B6B-4D7C-A1F7-75EB56388E94}"/>
          </ac:spMkLst>
        </pc:spChg>
        <pc:picChg chg="mod modCrop">
          <ac:chgData name="Aman Madhok" userId="8b96211028651246" providerId="Windows Live" clId="Web-{531D0686-8E82-4088-B70B-0D4963396774}" dt="2021-12-02T09:33:24.424" v="269" actId="1076"/>
          <ac:picMkLst>
            <pc:docMk/>
            <pc:sldMk cId="2638145636" sldId="291"/>
            <ac:picMk id="4" creationId="{19E0E8C6-CFAB-4D50-89B4-9AD20269DCA9}"/>
          </ac:picMkLst>
        </pc:picChg>
      </pc:sldChg>
      <pc:sldChg chg="modSp">
        <pc:chgData name="Aman Madhok" userId="8b96211028651246" providerId="Windows Live" clId="Web-{531D0686-8E82-4088-B70B-0D4963396774}" dt="2021-12-02T09:17:35.598" v="172" actId="20577"/>
        <pc:sldMkLst>
          <pc:docMk/>
          <pc:sldMk cId="2842693994" sldId="292"/>
        </pc:sldMkLst>
        <pc:spChg chg="mod">
          <ac:chgData name="Aman Madhok" userId="8b96211028651246" providerId="Windows Live" clId="Web-{531D0686-8E82-4088-B70B-0D4963396774}" dt="2021-12-02T09:17:35.598" v="172" actId="20577"/>
          <ac:spMkLst>
            <pc:docMk/>
            <pc:sldMk cId="2842693994" sldId="292"/>
            <ac:spMk id="2" creationId="{836DD486-377A-4565-A1E7-7DD56A1D98B5}"/>
          </ac:spMkLst>
        </pc:spChg>
        <pc:picChg chg="mod modCrop">
          <ac:chgData name="Aman Madhok" userId="8b96211028651246" providerId="Windows Live" clId="Web-{531D0686-8E82-4088-B70B-0D4963396774}" dt="2021-12-02T09:00:51.959" v="14" actId="14100"/>
          <ac:picMkLst>
            <pc:docMk/>
            <pc:sldMk cId="2842693994" sldId="292"/>
            <ac:picMk id="4" creationId="{C98B6BA4-2690-4A30-B855-A2ED58F851A1}"/>
          </ac:picMkLst>
        </pc:picChg>
      </pc:sldChg>
      <pc:sldChg chg="modSp del">
        <pc:chgData name="Aman Madhok" userId="8b96211028651246" providerId="Windows Live" clId="Web-{531D0686-8E82-4088-B70B-0D4963396774}" dt="2021-12-02T09:34:18.160" v="277"/>
        <pc:sldMkLst>
          <pc:docMk/>
          <pc:sldMk cId="407067854" sldId="293"/>
        </pc:sldMkLst>
        <pc:spChg chg="mod">
          <ac:chgData name="Aman Madhok" userId="8b96211028651246" providerId="Windows Live" clId="Web-{531D0686-8E82-4088-B70B-0D4963396774}" dt="2021-12-02T09:34:11.113" v="276" actId="20577"/>
          <ac:spMkLst>
            <pc:docMk/>
            <pc:sldMk cId="407067854" sldId="293"/>
            <ac:spMk id="2" creationId="{A679F40F-4C91-4475-A515-C676CE22CD4A}"/>
          </ac:spMkLst>
        </pc:spChg>
      </pc:sldChg>
      <pc:sldChg chg="modSp">
        <pc:chgData name="Aman Madhok" userId="8b96211028651246" providerId="Windows Live" clId="Web-{531D0686-8E82-4088-B70B-0D4963396774}" dt="2021-12-02T09:31:04.060" v="255" actId="1076"/>
        <pc:sldMkLst>
          <pc:docMk/>
          <pc:sldMk cId="3995093162" sldId="294"/>
        </pc:sldMkLst>
        <pc:spChg chg="mod">
          <ac:chgData name="Aman Madhok" userId="8b96211028651246" providerId="Windows Live" clId="Web-{531D0686-8E82-4088-B70B-0D4963396774}" dt="2021-12-02T09:24:36.189" v="197" actId="1076"/>
          <ac:spMkLst>
            <pc:docMk/>
            <pc:sldMk cId="3995093162" sldId="294"/>
            <ac:spMk id="2" creationId="{CCEEBB18-E729-4B93-AA04-78712F4BD49C}"/>
          </ac:spMkLst>
        </pc:spChg>
        <pc:spChg chg="mod">
          <ac:chgData name="Aman Madhok" userId="8b96211028651246" providerId="Windows Live" clId="Web-{531D0686-8E82-4088-B70B-0D4963396774}" dt="2021-12-02T09:31:04.060" v="255" actId="1076"/>
          <ac:spMkLst>
            <pc:docMk/>
            <pc:sldMk cId="3995093162" sldId="294"/>
            <ac:spMk id="3" creationId="{1C9CFA33-F8D0-4232-9BC1-89021344A202}"/>
          </ac:spMkLst>
        </pc:spChg>
        <pc:picChg chg="mod">
          <ac:chgData name="Aman Madhok" userId="8b96211028651246" providerId="Windows Live" clId="Web-{531D0686-8E82-4088-B70B-0D4963396774}" dt="2021-12-02T09:30:56.154" v="253" actId="1076"/>
          <ac:picMkLst>
            <pc:docMk/>
            <pc:sldMk cId="3995093162" sldId="294"/>
            <ac:picMk id="5" creationId="{992967CC-8517-4576-89C2-77A9A2FB6C72}"/>
          </ac:picMkLst>
        </pc:picChg>
      </pc:sldChg>
      <pc:sldChg chg="modSp">
        <pc:chgData name="Aman Madhok" userId="8b96211028651246" providerId="Windows Live" clId="Web-{531D0686-8E82-4088-B70B-0D4963396774}" dt="2021-12-02T09:27:02.037" v="239" actId="1076"/>
        <pc:sldMkLst>
          <pc:docMk/>
          <pc:sldMk cId="1317538586" sldId="295"/>
        </pc:sldMkLst>
        <pc:spChg chg="mod">
          <ac:chgData name="Aman Madhok" userId="8b96211028651246" providerId="Windows Live" clId="Web-{531D0686-8E82-4088-B70B-0D4963396774}" dt="2021-12-02T09:23:58.516" v="189" actId="1076"/>
          <ac:spMkLst>
            <pc:docMk/>
            <pc:sldMk cId="1317538586" sldId="295"/>
            <ac:spMk id="2" creationId="{F64BD5B5-05E0-416B-87B6-66496C7983BD}"/>
          </ac:spMkLst>
        </pc:spChg>
        <pc:spChg chg="mod">
          <ac:chgData name="Aman Madhok" userId="8b96211028651246" providerId="Windows Live" clId="Web-{531D0686-8E82-4088-B70B-0D4963396774}" dt="2021-12-02T09:24:08.345" v="193" actId="20577"/>
          <ac:spMkLst>
            <pc:docMk/>
            <pc:sldMk cId="1317538586" sldId="295"/>
            <ac:spMk id="3" creationId="{4930B611-CEE5-4651-9FF2-39BDEBE53BA3}"/>
          </ac:spMkLst>
        </pc:spChg>
        <pc:picChg chg="mod modCrop">
          <ac:chgData name="Aman Madhok" userId="8b96211028651246" providerId="Windows Live" clId="Web-{531D0686-8E82-4088-B70B-0D4963396774}" dt="2021-12-02T09:27:02.037" v="239" actId="1076"/>
          <ac:picMkLst>
            <pc:docMk/>
            <pc:sldMk cId="1317538586" sldId="295"/>
            <ac:picMk id="4" creationId="{1E7521A4-6DE5-4DB7-A18D-7D1CB9D29FD9}"/>
          </ac:picMkLst>
        </pc:picChg>
      </pc:sldChg>
      <pc:sldChg chg="modSp">
        <pc:chgData name="Aman Madhok" userId="8b96211028651246" providerId="Windows Live" clId="Web-{531D0686-8E82-4088-B70B-0D4963396774}" dt="2021-12-02T09:31:24.686" v="256" actId="20577"/>
        <pc:sldMkLst>
          <pc:docMk/>
          <pc:sldMk cId="1801563696" sldId="296"/>
        </pc:sldMkLst>
        <pc:spChg chg="mod">
          <ac:chgData name="Aman Madhok" userId="8b96211028651246" providerId="Windows Live" clId="Web-{531D0686-8E82-4088-B70B-0D4963396774}" dt="2021-12-02T09:31:24.686" v="256" actId="20577"/>
          <ac:spMkLst>
            <pc:docMk/>
            <pc:sldMk cId="1801563696" sldId="296"/>
            <ac:spMk id="2" creationId="{F58F64CD-D257-4A21-BABE-F2EDD8F0B100}"/>
          </ac:spMkLst>
        </pc:spChg>
        <pc:spChg chg="mod">
          <ac:chgData name="Aman Madhok" userId="8b96211028651246" providerId="Windows Live" clId="Web-{531D0686-8E82-4088-B70B-0D4963396774}" dt="2021-12-02T09:26:47.349" v="233" actId="20577"/>
          <ac:spMkLst>
            <pc:docMk/>
            <pc:sldMk cId="1801563696" sldId="296"/>
            <ac:spMk id="3" creationId="{3DCB4500-81F9-4C1A-8AFB-4FF69189A81B}"/>
          </ac:spMkLst>
        </pc:spChg>
        <pc:picChg chg="mod">
          <ac:chgData name="Aman Madhok" userId="8b96211028651246" providerId="Windows Live" clId="Web-{531D0686-8E82-4088-B70B-0D4963396774}" dt="2021-12-02T09:26:36.427" v="215" actId="1076"/>
          <ac:picMkLst>
            <pc:docMk/>
            <pc:sldMk cId="1801563696" sldId="296"/>
            <ac:picMk id="4" creationId="{B5A2911C-FBE3-428E-AA81-3463CA778812}"/>
          </ac:picMkLst>
        </pc:picChg>
      </pc:sldChg>
      <pc:sldChg chg="addSp delSp modSp">
        <pc:chgData name="Aman Madhok" userId="8b96211028651246" providerId="Windows Live" clId="Web-{531D0686-8E82-4088-B70B-0D4963396774}" dt="2021-12-02T09:40:02.795" v="296" actId="1076"/>
        <pc:sldMkLst>
          <pc:docMk/>
          <pc:sldMk cId="557852073" sldId="297"/>
        </pc:sldMkLst>
        <pc:spChg chg="mod">
          <ac:chgData name="Aman Madhok" userId="8b96211028651246" providerId="Windows Live" clId="Web-{531D0686-8E82-4088-B70B-0D4963396774}" dt="2021-12-02T09:26:04.801" v="206" actId="1076"/>
          <ac:spMkLst>
            <pc:docMk/>
            <pc:sldMk cId="557852073" sldId="297"/>
            <ac:spMk id="2" creationId="{C6C1642B-39B4-40EF-94D4-715225A1EFD0}"/>
          </ac:spMkLst>
        </pc:spChg>
        <pc:spChg chg="mod">
          <ac:chgData name="Aman Madhok" userId="8b96211028651246" providerId="Windows Live" clId="Web-{531D0686-8E82-4088-B70B-0D4963396774}" dt="2021-12-02T09:31:44.311" v="257" actId="20577"/>
          <ac:spMkLst>
            <pc:docMk/>
            <pc:sldMk cId="557852073" sldId="297"/>
            <ac:spMk id="3" creationId="{12FDA86F-B209-4B1D-AFE7-E164250505C3}"/>
          </ac:spMkLst>
        </pc:spChg>
        <pc:picChg chg="del mod">
          <ac:chgData name="Aman Madhok" userId="8b96211028651246" providerId="Windows Live" clId="Web-{531D0686-8E82-4088-B70B-0D4963396774}" dt="2021-12-02T09:39:57.467" v="294"/>
          <ac:picMkLst>
            <pc:docMk/>
            <pc:sldMk cId="557852073" sldId="297"/>
            <ac:picMk id="4" creationId="{E5A9F963-CE3C-4630-9D84-A3B5EB94CA97}"/>
          </ac:picMkLst>
        </pc:picChg>
        <pc:picChg chg="add mod">
          <ac:chgData name="Aman Madhok" userId="8b96211028651246" providerId="Windows Live" clId="Web-{531D0686-8E82-4088-B70B-0D4963396774}" dt="2021-12-02T09:40:02.795" v="296" actId="1076"/>
          <ac:picMkLst>
            <pc:docMk/>
            <pc:sldMk cId="557852073" sldId="297"/>
            <ac:picMk id="5" creationId="{71927B6E-59CE-42F5-8AEA-FA8732BEEC31}"/>
          </ac:picMkLst>
        </pc:picChg>
      </pc:sldChg>
      <pc:sldChg chg="modSp">
        <pc:chgData name="Aman Madhok" userId="8b96211028651246" providerId="Windows Live" clId="Web-{531D0686-8E82-4088-B70B-0D4963396774}" dt="2021-12-02T09:53:28.757" v="331" actId="20577"/>
        <pc:sldMkLst>
          <pc:docMk/>
          <pc:sldMk cId="285097841" sldId="298"/>
        </pc:sldMkLst>
        <pc:spChg chg="mod">
          <ac:chgData name="Aman Madhok" userId="8b96211028651246" providerId="Windows Live" clId="Web-{531D0686-8E82-4088-B70B-0D4963396774}" dt="2021-12-02T09:53:28.757" v="331" actId="20577"/>
          <ac:spMkLst>
            <pc:docMk/>
            <pc:sldMk cId="285097841" sldId="298"/>
            <ac:spMk id="3" creationId="{A0A7DE9D-87EB-4831-ABC0-6FE37AC21551}"/>
          </ac:spMkLst>
        </pc:spChg>
        <pc:picChg chg="mod">
          <ac:chgData name="Aman Madhok" userId="8b96211028651246" providerId="Windows Live" clId="Web-{531D0686-8E82-4088-B70B-0D4963396774}" dt="2021-12-02T09:26:26.114" v="214" actId="1076"/>
          <ac:picMkLst>
            <pc:docMk/>
            <pc:sldMk cId="285097841" sldId="298"/>
            <ac:picMk id="4" creationId="{AC174869-7C5C-44EE-9C52-0C4F2E6931BD}"/>
          </ac:picMkLst>
        </pc:picChg>
      </pc:sldChg>
    </pc:docChg>
  </pc:docChgLst>
  <pc:docChgLst>
    <pc:chgData name="kshma sethi" userId="d16f2c004479feab" providerId="Windows Live" clId="Web-{2643036C-A7AE-4CD5-B80D-82BA09E52282}"/>
    <pc:docChg chg="addSld delSld modSld">
      <pc:chgData name="kshma sethi" userId="d16f2c004479feab" providerId="Windows Live" clId="Web-{2643036C-A7AE-4CD5-B80D-82BA09E52282}" dt="2021-12-02T07:04:05.555" v="217"/>
      <pc:docMkLst>
        <pc:docMk/>
      </pc:docMkLst>
      <pc:sldChg chg="modSp">
        <pc:chgData name="kshma sethi" userId="d16f2c004479feab" providerId="Windows Live" clId="Web-{2643036C-A7AE-4CD5-B80D-82BA09E52282}" dt="2021-12-02T06:52:21.260" v="103" actId="20577"/>
        <pc:sldMkLst>
          <pc:docMk/>
          <pc:sldMk cId="0" sldId="256"/>
        </pc:sldMkLst>
        <pc:spChg chg="mod">
          <ac:chgData name="kshma sethi" userId="d16f2c004479feab" providerId="Windows Live" clId="Web-{2643036C-A7AE-4CD5-B80D-82BA09E52282}" dt="2021-12-02T06:50:16.696" v="9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kshma sethi" userId="d16f2c004479feab" providerId="Windows Live" clId="Web-{2643036C-A7AE-4CD5-B80D-82BA09E52282}" dt="2021-12-02T06:52:21.260" v="103" actId="20577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45.336" v="208"/>
        <pc:sldMkLst>
          <pc:docMk/>
          <pc:sldMk cId="0" sldId="257"/>
        </pc:sldMkLst>
      </pc:sldChg>
      <pc:sldChg chg="del">
        <pc:chgData name="kshma sethi" userId="d16f2c004479feab" providerId="Windows Live" clId="Web-{2643036C-A7AE-4CD5-B80D-82BA09E52282}" dt="2021-12-02T07:03:47.836" v="210"/>
        <pc:sldMkLst>
          <pc:docMk/>
          <pc:sldMk cId="0" sldId="258"/>
        </pc:sldMkLst>
      </pc:sldChg>
      <pc:sldChg chg="del">
        <pc:chgData name="kshma sethi" userId="d16f2c004479feab" providerId="Windows Live" clId="Web-{2643036C-A7AE-4CD5-B80D-82BA09E52282}" dt="2021-12-02T07:03:48.570" v="211"/>
        <pc:sldMkLst>
          <pc:docMk/>
          <pc:sldMk cId="0" sldId="260"/>
        </pc:sldMkLst>
      </pc:sldChg>
      <pc:sldChg chg="del">
        <pc:chgData name="kshma sethi" userId="d16f2c004479feab" providerId="Windows Live" clId="Web-{2643036C-A7AE-4CD5-B80D-82BA09E52282}" dt="2021-12-02T07:03:35.726" v="205"/>
        <pc:sldMkLst>
          <pc:docMk/>
          <pc:sldMk cId="0" sldId="261"/>
        </pc:sldMkLst>
      </pc:sldChg>
      <pc:sldChg chg="del">
        <pc:chgData name="kshma sethi" userId="d16f2c004479feab" providerId="Windows Live" clId="Web-{2643036C-A7AE-4CD5-B80D-82BA09E52282}" dt="2021-12-02T07:03:37.914" v="206"/>
        <pc:sldMkLst>
          <pc:docMk/>
          <pc:sldMk cId="0" sldId="262"/>
        </pc:sldMkLst>
      </pc:sldChg>
      <pc:sldChg chg="modSp">
        <pc:chgData name="kshma sethi" userId="d16f2c004479feab" providerId="Windows Live" clId="Web-{2643036C-A7AE-4CD5-B80D-82BA09E52282}" dt="2021-12-02T06:54:25.982" v="114" actId="20577"/>
        <pc:sldMkLst>
          <pc:docMk/>
          <pc:sldMk cId="0" sldId="263"/>
        </pc:sldMkLst>
        <pc:spChg chg="mod">
          <ac:chgData name="kshma sethi" userId="d16f2c004479feab" providerId="Windows Live" clId="Web-{2643036C-A7AE-4CD5-B80D-82BA09E52282}" dt="2021-12-02T06:54:25.982" v="114" actId="20577"/>
          <ac:spMkLst>
            <pc:docMk/>
            <pc:sldMk cId="0" sldId="263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42.820" v="207"/>
        <pc:sldMkLst>
          <pc:docMk/>
          <pc:sldMk cId="0" sldId="264"/>
        </pc:sldMkLst>
      </pc:sldChg>
      <pc:sldChg chg="del">
        <pc:chgData name="kshma sethi" userId="d16f2c004479feab" providerId="Windows Live" clId="Web-{2643036C-A7AE-4CD5-B80D-82BA09E52282}" dt="2021-12-02T07:03:46.477" v="209"/>
        <pc:sldMkLst>
          <pc:docMk/>
          <pc:sldMk cId="0" sldId="265"/>
        </pc:sldMkLst>
      </pc:sldChg>
      <pc:sldChg chg="del">
        <pc:chgData name="kshma sethi" userId="d16f2c004479feab" providerId="Windows Live" clId="Web-{2643036C-A7AE-4CD5-B80D-82BA09E52282}" dt="2021-12-02T07:03:49.946" v="212"/>
        <pc:sldMkLst>
          <pc:docMk/>
          <pc:sldMk cId="0" sldId="266"/>
        </pc:sldMkLst>
      </pc:sldChg>
      <pc:sldChg chg="modSp">
        <pc:chgData name="kshma sethi" userId="d16f2c004479feab" providerId="Windows Live" clId="Web-{2643036C-A7AE-4CD5-B80D-82BA09E52282}" dt="2021-12-02T07:03:02.335" v="204" actId="20577"/>
        <pc:sldMkLst>
          <pc:docMk/>
          <pc:sldMk cId="0" sldId="267"/>
        </pc:sldMkLst>
        <pc:spChg chg="mod">
          <ac:chgData name="kshma sethi" userId="d16f2c004479feab" providerId="Windows Live" clId="Web-{2643036C-A7AE-4CD5-B80D-82BA09E52282}" dt="2021-12-02T07:03:02.335" v="204" actId="20577"/>
          <ac:spMkLst>
            <pc:docMk/>
            <pc:sldMk cId="0" sldId="267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3:51.070" v="213"/>
        <pc:sldMkLst>
          <pc:docMk/>
          <pc:sldMk cId="0" sldId="268"/>
        </pc:sldMkLst>
      </pc:sldChg>
      <pc:sldChg chg="modSp">
        <pc:chgData name="kshma sethi" userId="d16f2c004479feab" providerId="Windows Live" clId="Web-{2643036C-A7AE-4CD5-B80D-82BA09E52282}" dt="2021-12-02T07:00:33.317" v="183" actId="20577"/>
        <pc:sldMkLst>
          <pc:docMk/>
          <pc:sldMk cId="0" sldId="269"/>
        </pc:sldMkLst>
        <pc:spChg chg="mod">
          <ac:chgData name="kshma sethi" userId="d16f2c004479feab" providerId="Windows Live" clId="Web-{2643036C-A7AE-4CD5-B80D-82BA09E52282}" dt="2021-12-02T07:00:33.317" v="183" actId="20577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kshma sethi" userId="d16f2c004479feab" providerId="Windows Live" clId="Web-{2643036C-A7AE-4CD5-B80D-82BA09E52282}" dt="2021-12-02T06:55:46.389" v="125" actId="14100"/>
        <pc:sldMkLst>
          <pc:docMk/>
          <pc:sldMk cId="0" sldId="271"/>
        </pc:sldMkLst>
        <pc:spChg chg="add del mod">
          <ac:chgData name="kshma sethi" userId="d16f2c004479feab" providerId="Windows Live" clId="Web-{2643036C-A7AE-4CD5-B80D-82BA09E52282}" dt="2021-12-02T06:55:32.498" v="119"/>
          <ac:spMkLst>
            <pc:docMk/>
            <pc:sldMk cId="0" sldId="271"/>
            <ac:spMk id="5" creationId="{C60AB9CB-40B2-4FD1-AAFB-94F9078B3DA8}"/>
          </ac:spMkLst>
        </pc:spChg>
        <pc:picChg chg="add mod">
          <ac:chgData name="kshma sethi" userId="d16f2c004479feab" providerId="Windows Live" clId="Web-{2643036C-A7AE-4CD5-B80D-82BA09E52282}" dt="2021-12-02T06:55:46.389" v="125" actId="14100"/>
          <ac:picMkLst>
            <pc:docMk/>
            <pc:sldMk cId="0" sldId="271"/>
            <ac:picMk id="2" creationId="{41C002C9-D3DE-4902-8375-EB9707E5ED40}"/>
          </ac:picMkLst>
        </pc:picChg>
        <pc:picChg chg="del">
          <ac:chgData name="kshma sethi" userId="d16f2c004479feab" providerId="Windows Live" clId="Web-{2643036C-A7AE-4CD5-B80D-82BA09E52282}" dt="2021-12-02T06:55:24.670" v="116"/>
          <ac:picMkLst>
            <pc:docMk/>
            <pc:sldMk cId="0" sldId="271"/>
            <ac:picMk id="4" creationId="{00000000-0000-0000-0000-000000000000}"/>
          </ac:picMkLst>
        </pc:picChg>
      </pc:sldChg>
      <pc:sldChg chg="del">
        <pc:chgData name="kshma sethi" userId="d16f2c004479feab" providerId="Windows Live" clId="Web-{2643036C-A7AE-4CD5-B80D-82BA09E52282}" dt="2021-12-02T07:03:57.992" v="215"/>
        <pc:sldMkLst>
          <pc:docMk/>
          <pc:sldMk cId="0" sldId="276"/>
        </pc:sldMkLst>
      </pc:sldChg>
      <pc:sldChg chg="del">
        <pc:chgData name="kshma sethi" userId="d16f2c004479feab" providerId="Windows Live" clId="Web-{2643036C-A7AE-4CD5-B80D-82BA09E52282}" dt="2021-12-02T07:04:02.946" v="216"/>
        <pc:sldMkLst>
          <pc:docMk/>
          <pc:sldMk cId="0" sldId="277"/>
        </pc:sldMkLst>
      </pc:sldChg>
      <pc:sldChg chg="del">
        <pc:chgData name="kshma sethi" userId="d16f2c004479feab" providerId="Windows Live" clId="Web-{2643036C-A7AE-4CD5-B80D-82BA09E52282}" dt="2021-12-02T07:04:05.555" v="217"/>
        <pc:sldMkLst>
          <pc:docMk/>
          <pc:sldMk cId="0" sldId="278"/>
        </pc:sldMkLst>
      </pc:sldChg>
      <pc:sldChg chg="del">
        <pc:chgData name="kshma sethi" userId="d16f2c004479feab" providerId="Windows Live" clId="Web-{2643036C-A7AE-4CD5-B80D-82BA09E52282}" dt="2021-12-02T07:03:52.227" v="214"/>
        <pc:sldMkLst>
          <pc:docMk/>
          <pc:sldMk cId="0" sldId="280"/>
        </pc:sldMkLst>
      </pc:sldChg>
      <pc:sldChg chg="del">
        <pc:chgData name="kshma sethi" userId="d16f2c004479feab" providerId="Windows Live" clId="Web-{2643036C-A7AE-4CD5-B80D-82BA09E52282}" dt="2021-12-02T06:59:41.878" v="177"/>
        <pc:sldMkLst>
          <pc:docMk/>
          <pc:sldMk cId="0" sldId="281"/>
        </pc:sldMkLst>
      </pc:sldChg>
      <pc:sldChg chg="modSp">
        <pc:chgData name="kshma sethi" userId="d16f2c004479feab" providerId="Windows Live" clId="Web-{2643036C-A7AE-4CD5-B80D-82BA09E52282}" dt="2021-12-02T07:00:07.222" v="180" actId="20577"/>
        <pc:sldMkLst>
          <pc:docMk/>
          <pc:sldMk cId="0" sldId="282"/>
        </pc:sldMkLst>
        <pc:spChg chg="mod">
          <ac:chgData name="kshma sethi" userId="d16f2c004479feab" providerId="Windows Live" clId="Web-{2643036C-A7AE-4CD5-B80D-82BA09E52282}" dt="2021-12-02T07:00:07.222" v="180" actId="20577"/>
          <ac:spMkLst>
            <pc:docMk/>
            <pc:sldMk cId="0" sldId="282"/>
            <ac:spMk id="3" creationId="{00000000-0000-0000-0000-000000000000}"/>
          </ac:spMkLst>
        </pc:spChg>
      </pc:sldChg>
      <pc:sldChg chg="del">
        <pc:chgData name="kshma sethi" userId="d16f2c004479feab" providerId="Windows Live" clId="Web-{2643036C-A7AE-4CD5-B80D-82BA09E52282}" dt="2021-12-02T07:00:34.285" v="184"/>
        <pc:sldMkLst>
          <pc:docMk/>
          <pc:sldMk cId="30566672" sldId="283"/>
        </pc:sldMkLst>
      </pc:sldChg>
      <pc:sldChg chg="del">
        <pc:chgData name="kshma sethi" userId="d16f2c004479feab" providerId="Windows Live" clId="Web-{2643036C-A7AE-4CD5-B80D-82BA09E52282}" dt="2021-12-02T07:00:36.457" v="185"/>
        <pc:sldMkLst>
          <pc:docMk/>
          <pc:sldMk cId="242619312" sldId="284"/>
        </pc:sldMkLst>
      </pc:sldChg>
      <pc:sldChg chg="new del">
        <pc:chgData name="kshma sethi" userId="d16f2c004479feab" providerId="Windows Live" clId="Web-{2643036C-A7AE-4CD5-B80D-82BA09E52282}" dt="2021-12-02T06:56:04.890" v="127"/>
        <pc:sldMkLst>
          <pc:docMk/>
          <pc:sldMk cId="2893812694" sldId="285"/>
        </pc:sldMkLst>
      </pc:sldChg>
      <pc:sldChg chg="addSp modSp new">
        <pc:chgData name="kshma sethi" userId="d16f2c004479feab" providerId="Windows Live" clId="Web-{2643036C-A7AE-4CD5-B80D-82BA09E52282}" dt="2021-12-02T06:57:03.625" v="133" actId="14100"/>
        <pc:sldMkLst>
          <pc:docMk/>
          <pc:sldMk cId="3413708824" sldId="285"/>
        </pc:sldMkLst>
        <pc:picChg chg="add mod">
          <ac:chgData name="kshma sethi" userId="d16f2c004479feab" providerId="Windows Live" clId="Web-{2643036C-A7AE-4CD5-B80D-82BA09E52282}" dt="2021-12-02T06:57:03.625" v="133" actId="14100"/>
          <ac:picMkLst>
            <pc:docMk/>
            <pc:sldMk cId="3413708824" sldId="285"/>
            <ac:picMk id="2" creationId="{93A07DF0-F16B-4E12-BC16-B5085E7DC96A}"/>
          </ac:picMkLst>
        </pc:picChg>
      </pc:sldChg>
      <pc:sldChg chg="addSp modSp new">
        <pc:chgData name="kshma sethi" userId="d16f2c004479feab" providerId="Windows Live" clId="Web-{2643036C-A7AE-4CD5-B80D-82BA09E52282}" dt="2021-12-02T06:57:44.423" v="142" actId="14100"/>
        <pc:sldMkLst>
          <pc:docMk/>
          <pc:sldMk cId="4190790921" sldId="286"/>
        </pc:sldMkLst>
        <pc:picChg chg="add mod">
          <ac:chgData name="kshma sethi" userId="d16f2c004479feab" providerId="Windows Live" clId="Web-{2643036C-A7AE-4CD5-B80D-82BA09E52282}" dt="2021-12-02T06:57:44.423" v="142" actId="14100"/>
          <ac:picMkLst>
            <pc:docMk/>
            <pc:sldMk cId="4190790921" sldId="286"/>
            <ac:picMk id="2" creationId="{B9D5AD53-E37C-476C-8926-21CCAEB4293C}"/>
          </ac:picMkLst>
        </pc:picChg>
      </pc:sldChg>
      <pc:sldChg chg="modSp add replId">
        <pc:chgData name="kshma sethi" userId="d16f2c004479feab" providerId="Windows Live" clId="Web-{2643036C-A7AE-4CD5-B80D-82BA09E52282}" dt="2021-12-02T06:59:27.081" v="176" actId="20577"/>
        <pc:sldMkLst>
          <pc:docMk/>
          <pc:sldMk cId="3304693927" sldId="287"/>
        </pc:sldMkLst>
        <pc:spChg chg="mod">
          <ac:chgData name="kshma sethi" userId="d16f2c004479feab" providerId="Windows Live" clId="Web-{2643036C-A7AE-4CD5-B80D-82BA09E52282}" dt="2021-12-02T06:59:19.706" v="165" actId="20577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kshma sethi" userId="d16f2c004479feab" providerId="Windows Live" clId="Web-{2643036C-A7AE-4CD5-B80D-82BA09E52282}" dt="2021-12-02T06:59:27.081" v="176" actId="20577"/>
          <ac:spMkLst>
            <pc:docMk/>
            <pc:sldMk cId="3304693927" sldId="287"/>
            <ac:spMk id="3" creationId="{00000000-0000-0000-0000-000000000000}"/>
          </ac:spMkLst>
        </pc:spChg>
      </pc:sldChg>
      <pc:sldChg chg="add replId">
        <pc:chgData name="kshma sethi" userId="d16f2c004479feab" providerId="Windows Live" clId="Web-{2643036C-A7AE-4CD5-B80D-82BA09E52282}" dt="2021-12-02T06:59:07.659" v="158"/>
        <pc:sldMkLst>
          <pc:docMk/>
          <pc:sldMk cId="2986866954" sldId="288"/>
        </pc:sldMkLst>
      </pc:sldChg>
    </pc:docChg>
  </pc:docChgLst>
  <pc:docChgLst>
    <pc:chgData name="kshma sethi" userId="d16f2c004479feab" providerId="Windows Live" clId="Web-{B2B90224-25B7-4E93-93BB-4B0C1F355270}"/>
    <pc:docChg chg="addSld delSld modSld">
      <pc:chgData name="kshma sethi" userId="d16f2c004479feab" providerId="Windows Live" clId="Web-{B2B90224-25B7-4E93-93BB-4B0C1F355270}" dt="2021-12-02T09:53:34.088" v="341" actId="14100"/>
      <pc:docMkLst>
        <pc:docMk/>
      </pc:docMkLst>
      <pc:sldChg chg="addSp delSp modSp">
        <pc:chgData name="kshma sethi" userId="d16f2c004479feab" providerId="Windows Live" clId="Web-{B2B90224-25B7-4E93-93BB-4B0C1F355270}" dt="2021-12-02T09:38:11.570" v="268" actId="14100"/>
        <pc:sldMkLst>
          <pc:docMk/>
          <pc:sldMk cId="0" sldId="256"/>
        </pc:sldMkLst>
        <pc:spChg chg="mod">
          <ac:chgData name="kshma sethi" userId="d16f2c004479feab" providerId="Windows Live" clId="Web-{B2B90224-25B7-4E93-93BB-4B0C1F355270}" dt="2021-12-02T09:28:17.745" v="199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kshma sethi" userId="d16f2c004479feab" providerId="Windows Live" clId="Web-{B2B90224-25B7-4E93-93BB-4B0C1F355270}" dt="2021-12-02T09:38:11.570" v="268" actId="14100"/>
          <ac:spMkLst>
            <pc:docMk/>
            <pc:sldMk cId="0" sldId="256"/>
            <ac:spMk id="3" creationId="{00000000-0000-0000-0000-000000000000}"/>
          </ac:spMkLst>
        </pc:spChg>
        <pc:picChg chg="del">
          <ac:chgData name="kshma sethi" userId="d16f2c004479feab" providerId="Windows Live" clId="Web-{B2B90224-25B7-4E93-93BB-4B0C1F355270}" dt="2021-12-02T08:55:26.799" v="17"/>
          <ac:picMkLst>
            <pc:docMk/>
            <pc:sldMk cId="0" sldId="256"/>
            <ac:picMk id="4" creationId="{00000000-0000-0000-0000-000000000000}"/>
          </ac:picMkLst>
        </pc:picChg>
        <pc:picChg chg="add del mod">
          <ac:chgData name="kshma sethi" userId="d16f2c004479feab" providerId="Windows Live" clId="Web-{B2B90224-25B7-4E93-93BB-4B0C1F355270}" dt="2021-12-02T08:55:56.268" v="27"/>
          <ac:picMkLst>
            <pc:docMk/>
            <pc:sldMk cId="0" sldId="256"/>
            <ac:picMk id="5" creationId="{1E3599CC-86FA-43D6-93DA-DCA9288EA1D8}"/>
          </ac:picMkLst>
        </pc:picChg>
        <pc:picChg chg="add mod modCrop">
          <ac:chgData name="kshma sethi" userId="d16f2c004479feab" providerId="Windows Live" clId="Web-{B2B90224-25B7-4E93-93BB-4B0C1F355270}" dt="2021-12-02T09:09:23.128" v="93" actId="1076"/>
          <ac:picMkLst>
            <pc:docMk/>
            <pc:sldMk cId="0" sldId="256"/>
            <ac:picMk id="7" creationId="{56099D0F-B06C-4D69-B1CD-480DB2395FBD}"/>
          </ac:picMkLst>
        </pc:picChg>
        <pc:picChg chg="add del">
          <ac:chgData name="kshma sethi" userId="d16f2c004479feab" providerId="Windows Live" clId="Web-{B2B90224-25B7-4E93-93BB-4B0C1F355270}" dt="2021-12-02T09:37:47.569" v="266"/>
          <ac:picMkLst>
            <pc:docMk/>
            <pc:sldMk cId="0" sldId="256"/>
            <ac:picMk id="12" creationId="{83DFC45C-7EB6-4A61-99CC-388BEF3CAB1D}"/>
          </ac:picMkLst>
        </pc:picChg>
        <pc:picChg chg="mod">
          <ac:chgData name="kshma sethi" userId="d16f2c004479feab" providerId="Windows Live" clId="Web-{B2B90224-25B7-4E93-93BB-4B0C1F355270}" dt="2021-12-02T09:37:46.663" v="265" actId="1076"/>
          <ac:picMkLst>
            <pc:docMk/>
            <pc:sldMk cId="0" sldId="256"/>
            <ac:picMk id="13" creationId="{BCB55E55-4DD8-4E83-A5FA-75A2A20B5615}"/>
          </ac:picMkLst>
        </pc:picChg>
      </pc:sldChg>
      <pc:sldChg chg="addSp delSp modSp">
        <pc:chgData name="kshma sethi" userId="d16f2c004479feab" providerId="Windows Live" clId="Web-{B2B90224-25B7-4E93-93BB-4B0C1F355270}" dt="2021-12-02T09:35:37.926" v="243" actId="14100"/>
        <pc:sldMkLst>
          <pc:docMk/>
          <pc:sldMk cId="0" sldId="263"/>
        </pc:sldMkLst>
        <pc:spChg chg="mod">
          <ac:chgData name="kshma sethi" userId="d16f2c004479feab" providerId="Windows Live" clId="Web-{B2B90224-25B7-4E93-93BB-4B0C1F355270}" dt="2021-12-02T09:28:59.543" v="203" actId="14100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kshma sethi" userId="d16f2c004479feab" providerId="Windows Live" clId="Web-{B2B90224-25B7-4E93-93BB-4B0C1F355270}" dt="2021-12-02T08:52:37.717" v="1"/>
          <ac:spMkLst>
            <pc:docMk/>
            <pc:sldMk cId="0" sldId="263"/>
            <ac:spMk id="6" creationId="{00000000-0000-0000-0000-000000000000}"/>
          </ac:spMkLst>
        </pc:spChg>
        <pc:picChg chg="add mod">
          <ac:chgData name="kshma sethi" userId="d16f2c004479feab" providerId="Windows Live" clId="Web-{B2B90224-25B7-4E93-93BB-4B0C1F355270}" dt="2021-12-02T09:35:37.926" v="243" actId="14100"/>
          <ac:picMkLst>
            <pc:docMk/>
            <pc:sldMk cId="0" sldId="263"/>
            <ac:picMk id="2" creationId="{F5B83639-5F90-453C-8966-A0FE86C49F1D}"/>
          </ac:picMkLst>
        </pc:picChg>
        <pc:picChg chg="del">
          <ac:chgData name="kshma sethi" userId="d16f2c004479feab" providerId="Windows Live" clId="Web-{B2B90224-25B7-4E93-93BB-4B0C1F355270}" dt="2021-12-02T08:53:03.515" v="4"/>
          <ac:picMkLst>
            <pc:docMk/>
            <pc:sldMk cId="0" sldId="263"/>
            <ac:picMk id="5" creationId="{00000000-0000-0000-0000-000000000000}"/>
          </ac:picMkLst>
        </pc:picChg>
      </pc:sldChg>
      <pc:sldChg chg="modSp">
        <pc:chgData name="kshma sethi" userId="d16f2c004479feab" providerId="Windows Live" clId="Web-{B2B90224-25B7-4E93-93BB-4B0C1F355270}" dt="2021-12-02T09:20:29.782" v="151" actId="20577"/>
        <pc:sldMkLst>
          <pc:docMk/>
          <pc:sldMk cId="0" sldId="269"/>
        </pc:sldMkLst>
        <pc:spChg chg="mod">
          <ac:chgData name="kshma sethi" userId="d16f2c004479feab" providerId="Windows Live" clId="Web-{B2B90224-25B7-4E93-93BB-4B0C1F355270}" dt="2021-12-02T09:20:29.782" v="151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kshma sethi" userId="d16f2c004479feab" providerId="Windows Live" clId="Web-{B2B90224-25B7-4E93-93BB-4B0C1F355270}" dt="2021-12-02T09:48:11.941" v="332" actId="14100"/>
        <pc:sldMkLst>
          <pc:docMk/>
          <pc:sldMk cId="0" sldId="271"/>
        </pc:sldMkLst>
        <pc:spChg chg="mod">
          <ac:chgData name="kshma sethi" userId="d16f2c004479feab" providerId="Windows Live" clId="Web-{B2B90224-25B7-4E93-93BB-4B0C1F355270}" dt="2021-12-02T09:36:07.333" v="249" actId="20577"/>
          <ac:spMkLst>
            <pc:docMk/>
            <pc:sldMk cId="0" sldId="271"/>
            <ac:spMk id="3" creationId="{A4344CFC-6425-41BE-930C-4A2AC307617A}"/>
          </ac:spMkLst>
        </pc:spChg>
        <pc:picChg chg="mod">
          <ac:chgData name="kshma sethi" userId="d16f2c004479feab" providerId="Windows Live" clId="Web-{B2B90224-25B7-4E93-93BB-4B0C1F355270}" dt="2021-12-02T09:48:11.941" v="332" actId="14100"/>
          <ac:picMkLst>
            <pc:docMk/>
            <pc:sldMk cId="0" sldId="271"/>
            <ac:picMk id="2" creationId="{41C002C9-D3DE-4902-8375-EB9707E5ED40}"/>
          </ac:picMkLst>
        </pc:picChg>
      </pc:sldChg>
      <pc:sldChg chg="addSp delSp modSp">
        <pc:chgData name="kshma sethi" userId="d16f2c004479feab" providerId="Windows Live" clId="Web-{B2B90224-25B7-4E93-93BB-4B0C1F355270}" dt="2021-12-02T09:34:58.394" v="242" actId="14100"/>
        <pc:sldMkLst>
          <pc:docMk/>
          <pc:sldMk cId="0" sldId="275"/>
        </pc:sldMkLst>
        <pc:spChg chg="mod">
          <ac:chgData name="kshma sethi" userId="d16f2c004479feab" providerId="Windows Live" clId="Web-{B2B90224-25B7-4E93-93BB-4B0C1F355270}" dt="2021-12-02T09:17:40.732" v="103" actId="14100"/>
          <ac:spMkLst>
            <pc:docMk/>
            <pc:sldMk cId="0" sldId="275"/>
            <ac:spMk id="2" creationId="{00000000-0000-0000-0000-000000000000}"/>
          </ac:spMkLst>
        </pc:spChg>
        <pc:picChg chg="add del mod">
          <ac:chgData name="kshma sethi" userId="d16f2c004479feab" providerId="Windows Live" clId="Web-{B2B90224-25B7-4E93-93BB-4B0C1F355270}" dt="2021-12-02T08:55:15.345" v="16"/>
          <ac:picMkLst>
            <pc:docMk/>
            <pc:sldMk cId="0" sldId="275"/>
            <ac:picMk id="3" creationId="{B7B51AC6-948D-4645-84FF-71492B0A93F3}"/>
          </ac:picMkLst>
        </pc:picChg>
        <pc:picChg chg="add mod">
          <ac:chgData name="kshma sethi" userId="d16f2c004479feab" providerId="Windows Live" clId="Web-{B2B90224-25B7-4E93-93BB-4B0C1F355270}" dt="2021-12-02T09:17:54.326" v="106" actId="1076"/>
          <ac:picMkLst>
            <pc:docMk/>
            <pc:sldMk cId="0" sldId="275"/>
            <ac:picMk id="4" creationId="{2897C5A3-E420-44C2-A25C-AF2BDA05B990}"/>
          </ac:picMkLst>
        </pc:picChg>
        <pc:picChg chg="del">
          <ac:chgData name="kshma sethi" userId="d16f2c004479feab" providerId="Windows Live" clId="Web-{B2B90224-25B7-4E93-93BB-4B0C1F355270}" dt="2021-12-02T09:34:35.425" v="237"/>
          <ac:picMkLst>
            <pc:docMk/>
            <pc:sldMk cId="0" sldId="275"/>
            <ac:picMk id="5" creationId="{2907B8B4-5697-4669-A82A-66A7A67AFCE8}"/>
          </ac:picMkLst>
        </pc:picChg>
        <pc:picChg chg="add mod">
          <ac:chgData name="kshma sethi" userId="d16f2c004479feab" providerId="Windows Live" clId="Web-{B2B90224-25B7-4E93-93BB-4B0C1F355270}" dt="2021-12-02T09:34:58.394" v="242" actId="14100"/>
          <ac:picMkLst>
            <pc:docMk/>
            <pc:sldMk cId="0" sldId="275"/>
            <ac:picMk id="6" creationId="{60697273-EE10-4596-931D-923C81BC6338}"/>
          </ac:picMkLst>
        </pc:picChg>
      </pc:sldChg>
      <pc:sldChg chg="addSp modSp">
        <pc:chgData name="kshma sethi" userId="d16f2c004479feab" providerId="Windows Live" clId="Web-{B2B90224-25B7-4E93-93BB-4B0C1F355270}" dt="2021-12-02T09:42:24.622" v="299" actId="14100"/>
        <pc:sldMkLst>
          <pc:docMk/>
          <pc:sldMk cId="0" sldId="282"/>
        </pc:sldMkLst>
        <pc:spChg chg="mod">
          <ac:chgData name="kshma sethi" userId="d16f2c004479feab" providerId="Windows Live" clId="Web-{B2B90224-25B7-4E93-93BB-4B0C1F355270}" dt="2021-12-02T09:42:22.075" v="298" actId="20577"/>
          <ac:spMkLst>
            <pc:docMk/>
            <pc:sldMk cId="0" sldId="282"/>
            <ac:spMk id="3" creationId="{00000000-0000-0000-0000-000000000000}"/>
          </ac:spMkLst>
        </pc:spChg>
        <pc:picChg chg="add mod modCrop">
          <ac:chgData name="kshma sethi" userId="d16f2c004479feab" providerId="Windows Live" clId="Web-{B2B90224-25B7-4E93-93BB-4B0C1F355270}" dt="2021-12-02T09:42:24.622" v="299" actId="14100"/>
          <ac:picMkLst>
            <pc:docMk/>
            <pc:sldMk cId="0" sldId="282"/>
            <ac:picMk id="4" creationId="{CD844851-7E03-4CB9-9159-7A2F09FF3F3A}"/>
          </ac:picMkLst>
        </pc:picChg>
      </pc:sldChg>
      <pc:sldChg chg="modSp">
        <pc:chgData name="kshma sethi" userId="d16f2c004479feab" providerId="Windows Live" clId="Web-{B2B90224-25B7-4E93-93BB-4B0C1F355270}" dt="2021-12-02T09:48:30.613" v="335" actId="1076"/>
        <pc:sldMkLst>
          <pc:docMk/>
          <pc:sldMk cId="3413708824" sldId="285"/>
        </pc:sldMkLst>
        <pc:spChg chg="mod">
          <ac:chgData name="kshma sethi" userId="d16f2c004479feab" providerId="Windows Live" clId="Web-{B2B90224-25B7-4E93-93BB-4B0C1F355270}" dt="2021-12-02T09:36:13.598" v="253" actId="20577"/>
          <ac:spMkLst>
            <pc:docMk/>
            <pc:sldMk cId="3413708824" sldId="285"/>
            <ac:spMk id="4" creationId="{C3BA1334-0FD7-42C1-A994-53020456A89A}"/>
          </ac:spMkLst>
        </pc:spChg>
        <pc:picChg chg="mod">
          <ac:chgData name="kshma sethi" userId="d16f2c004479feab" providerId="Windows Live" clId="Web-{B2B90224-25B7-4E93-93BB-4B0C1F355270}" dt="2021-12-02T09:48:30.613" v="335" actId="1076"/>
          <ac:picMkLst>
            <pc:docMk/>
            <pc:sldMk cId="3413708824" sldId="285"/>
            <ac:picMk id="2" creationId="{93A07DF0-F16B-4E12-BC16-B5085E7DC96A}"/>
          </ac:picMkLst>
        </pc:picChg>
      </pc:sldChg>
      <pc:sldChg chg="modSp">
        <pc:chgData name="kshma sethi" userId="d16f2c004479feab" providerId="Windows Live" clId="Web-{B2B90224-25B7-4E93-93BB-4B0C1F355270}" dt="2021-12-02T09:53:34.088" v="341" actId="14100"/>
        <pc:sldMkLst>
          <pc:docMk/>
          <pc:sldMk cId="4190790921" sldId="286"/>
        </pc:sldMkLst>
        <pc:spChg chg="mod">
          <ac:chgData name="kshma sethi" userId="d16f2c004479feab" providerId="Windows Live" clId="Web-{B2B90224-25B7-4E93-93BB-4B0C1F355270}" dt="2021-12-02T09:36:21.521" v="258" actId="20577"/>
          <ac:spMkLst>
            <pc:docMk/>
            <pc:sldMk cId="4190790921" sldId="286"/>
            <ac:spMk id="3" creationId="{DFD66900-60FC-4CFB-BA19-429959135F06}"/>
          </ac:spMkLst>
        </pc:spChg>
        <pc:picChg chg="mod">
          <ac:chgData name="kshma sethi" userId="d16f2c004479feab" providerId="Windows Live" clId="Web-{B2B90224-25B7-4E93-93BB-4B0C1F355270}" dt="2021-12-02T09:47:18.956" v="329" actId="14100"/>
          <ac:picMkLst>
            <pc:docMk/>
            <pc:sldMk cId="4190790921" sldId="286"/>
            <ac:picMk id="2" creationId="{B9D5AD53-E37C-476C-8926-21CCAEB4293C}"/>
          </ac:picMkLst>
        </pc:picChg>
        <pc:picChg chg="mod modCrop">
          <ac:chgData name="kshma sethi" userId="d16f2c004479feab" providerId="Windows Live" clId="Web-{B2B90224-25B7-4E93-93BB-4B0C1F355270}" dt="2021-12-02T09:53:34.088" v="341" actId="14100"/>
          <ac:picMkLst>
            <pc:docMk/>
            <pc:sldMk cId="4190790921" sldId="286"/>
            <ac:picMk id="4" creationId="{06115371-4B9A-4850-840A-3EE4E7E69418}"/>
          </ac:picMkLst>
        </pc:picChg>
      </pc:sldChg>
      <pc:sldChg chg="addSp delSp modSp">
        <pc:chgData name="kshma sethi" userId="d16f2c004479feab" providerId="Windows Live" clId="Web-{B2B90224-25B7-4E93-93BB-4B0C1F355270}" dt="2021-12-02T09:46:38.658" v="326" actId="1076"/>
        <pc:sldMkLst>
          <pc:docMk/>
          <pc:sldMk cId="3304693927" sldId="287"/>
        </pc:sldMkLst>
        <pc:spChg chg="mod">
          <ac:chgData name="kshma sethi" userId="d16f2c004479feab" providerId="Windows Live" clId="Web-{B2B90224-25B7-4E93-93BB-4B0C1F355270}" dt="2021-12-02T09:44:10.921" v="317" actId="14100"/>
          <ac:spMkLst>
            <pc:docMk/>
            <pc:sldMk cId="3304693927" sldId="287"/>
            <ac:spMk id="2" creationId="{00000000-0000-0000-0000-000000000000}"/>
          </ac:spMkLst>
        </pc:spChg>
        <pc:spChg chg="mod">
          <ac:chgData name="kshma sethi" userId="d16f2c004479feab" providerId="Windows Live" clId="Web-{B2B90224-25B7-4E93-93BB-4B0C1F355270}" dt="2021-12-02T09:44:21.577" v="320" actId="14100"/>
          <ac:spMkLst>
            <pc:docMk/>
            <pc:sldMk cId="3304693927" sldId="287"/>
            <ac:spMk id="3" creationId="{00000000-0000-0000-0000-000000000000}"/>
          </ac:spMkLst>
        </pc:spChg>
        <pc:picChg chg="add del mod modCrop">
          <ac:chgData name="kshma sethi" userId="d16f2c004479feab" providerId="Windows Live" clId="Web-{B2B90224-25B7-4E93-93BB-4B0C1F355270}" dt="2021-12-02T09:44:28.202" v="322"/>
          <ac:picMkLst>
            <pc:docMk/>
            <pc:sldMk cId="3304693927" sldId="287"/>
            <ac:picMk id="4" creationId="{214F276C-F500-46F1-AC95-825FED6E596C}"/>
          </ac:picMkLst>
        </pc:picChg>
        <pc:picChg chg="add mod">
          <ac:chgData name="kshma sethi" userId="d16f2c004479feab" providerId="Windows Live" clId="Web-{B2B90224-25B7-4E93-93BB-4B0C1F355270}" dt="2021-12-02T09:46:38.658" v="326" actId="1076"/>
          <ac:picMkLst>
            <pc:docMk/>
            <pc:sldMk cId="3304693927" sldId="287"/>
            <ac:picMk id="5" creationId="{C2702568-1158-4406-8484-B786555D74BC}"/>
          </ac:picMkLst>
        </pc:picChg>
      </pc:sldChg>
      <pc:sldChg chg="del">
        <pc:chgData name="kshma sethi" userId="d16f2c004479feab" providerId="Windows Live" clId="Web-{B2B90224-25B7-4E93-93BB-4B0C1F355270}" dt="2021-12-02T09:39:44.150" v="278"/>
        <pc:sldMkLst>
          <pc:docMk/>
          <pc:sldMk cId="2986866954" sldId="288"/>
        </pc:sldMkLst>
      </pc:sldChg>
      <pc:sldChg chg="addSp modSp">
        <pc:chgData name="kshma sethi" userId="d16f2c004479feab" providerId="Windows Live" clId="Web-{B2B90224-25B7-4E93-93BB-4B0C1F355270}" dt="2021-12-02T09:02:15.104" v="51" actId="14100"/>
        <pc:sldMkLst>
          <pc:docMk/>
          <pc:sldMk cId="2122360590" sldId="289"/>
        </pc:sldMkLst>
        <pc:spChg chg="mod">
          <ac:chgData name="kshma sethi" userId="d16f2c004479feab" providerId="Windows Live" clId="Web-{B2B90224-25B7-4E93-93BB-4B0C1F355270}" dt="2021-12-02T09:01:45.994" v="44" actId="14100"/>
          <ac:spMkLst>
            <pc:docMk/>
            <pc:sldMk cId="2122360590" sldId="289"/>
            <ac:spMk id="3" creationId="{22F55338-8C13-4312-8EA7-E5EC5BA7BF40}"/>
          </ac:spMkLst>
        </pc:spChg>
        <pc:picChg chg="add mod">
          <ac:chgData name="kshma sethi" userId="d16f2c004479feab" providerId="Windows Live" clId="Web-{B2B90224-25B7-4E93-93BB-4B0C1F355270}" dt="2021-12-02T09:02:15.104" v="51" actId="14100"/>
          <ac:picMkLst>
            <pc:docMk/>
            <pc:sldMk cId="2122360590" sldId="289"/>
            <ac:picMk id="4" creationId="{FEEF7906-0C02-4B76-91F3-33B6F701A0EF}"/>
          </ac:picMkLst>
        </pc:picChg>
      </pc:sldChg>
      <pc:sldChg chg="addSp delSp modSp">
        <pc:chgData name="kshma sethi" userId="d16f2c004479feab" providerId="Windows Live" clId="Web-{B2B90224-25B7-4E93-93BB-4B0C1F355270}" dt="2021-12-02T09:05:26.530" v="71" actId="1076"/>
        <pc:sldMkLst>
          <pc:docMk/>
          <pc:sldMk cId="4257851243" sldId="290"/>
        </pc:sldMkLst>
        <pc:spChg chg="del mod">
          <ac:chgData name="kshma sethi" userId="d16f2c004479feab" providerId="Windows Live" clId="Web-{B2B90224-25B7-4E93-93BB-4B0C1F355270}" dt="2021-12-02T09:04:45.373" v="61"/>
          <ac:spMkLst>
            <pc:docMk/>
            <pc:sldMk cId="4257851243" sldId="290"/>
            <ac:spMk id="3" creationId="{E4E1351E-C11A-4E02-BD71-CAB3AEC41068}"/>
          </ac:spMkLst>
        </pc:spChg>
        <pc:picChg chg="add del mod">
          <ac:chgData name="kshma sethi" userId="d16f2c004479feab" providerId="Windows Live" clId="Web-{B2B90224-25B7-4E93-93BB-4B0C1F355270}" dt="2021-12-02T09:04:01.231" v="57"/>
          <ac:picMkLst>
            <pc:docMk/>
            <pc:sldMk cId="4257851243" sldId="290"/>
            <ac:picMk id="4" creationId="{05B647B0-7B95-417C-8A9C-E5E01842751E}"/>
          </ac:picMkLst>
        </pc:picChg>
        <pc:picChg chg="add mod modCrop">
          <ac:chgData name="kshma sethi" userId="d16f2c004479feab" providerId="Windows Live" clId="Web-{B2B90224-25B7-4E93-93BB-4B0C1F355270}" dt="2021-12-02T09:05:26.530" v="71" actId="1076"/>
          <ac:picMkLst>
            <pc:docMk/>
            <pc:sldMk cId="4257851243" sldId="290"/>
            <ac:picMk id="5" creationId="{AA045EED-758A-4969-AFAF-DB269C24C490}"/>
          </ac:picMkLst>
        </pc:picChg>
      </pc:sldChg>
      <pc:sldChg chg="addSp delSp modSp">
        <pc:chgData name="kshma sethi" userId="d16f2c004479feab" providerId="Windows Live" clId="Web-{B2B90224-25B7-4E93-93BB-4B0C1F355270}" dt="2021-12-02T09:39:08.618" v="277" actId="1076"/>
        <pc:sldMkLst>
          <pc:docMk/>
          <pc:sldMk cId="2638145636" sldId="291"/>
        </pc:sldMkLst>
        <pc:spChg chg="mod">
          <ac:chgData name="kshma sethi" userId="d16f2c004479feab" providerId="Windows Live" clId="Web-{B2B90224-25B7-4E93-93BB-4B0C1F355270}" dt="2021-12-02T09:30:37.982" v="225" actId="20577"/>
          <ac:spMkLst>
            <pc:docMk/>
            <pc:sldMk cId="2638145636" sldId="291"/>
            <ac:spMk id="2" creationId="{B6222C48-3B6B-4D7C-A1F7-75EB56388E94}"/>
          </ac:spMkLst>
        </pc:spChg>
        <pc:spChg chg="del mod">
          <ac:chgData name="kshma sethi" userId="d16f2c004479feab" providerId="Windows Live" clId="Web-{B2B90224-25B7-4E93-93BB-4B0C1F355270}" dt="2021-12-02T09:06:15.718" v="73"/>
          <ac:spMkLst>
            <pc:docMk/>
            <pc:sldMk cId="2638145636" sldId="291"/>
            <ac:spMk id="3" creationId="{11688B13-1F06-4618-8139-2E72C893C517}"/>
          </ac:spMkLst>
        </pc:spChg>
        <pc:picChg chg="add mod ord modCrop">
          <ac:chgData name="kshma sethi" userId="d16f2c004479feab" providerId="Windows Live" clId="Web-{B2B90224-25B7-4E93-93BB-4B0C1F355270}" dt="2021-12-02T09:39:08.618" v="277" actId="1076"/>
          <ac:picMkLst>
            <pc:docMk/>
            <pc:sldMk cId="2638145636" sldId="291"/>
            <ac:picMk id="4" creationId="{19E0E8C6-CFAB-4D50-89B4-9AD20269DCA9}"/>
          </ac:picMkLst>
        </pc:picChg>
      </pc:sldChg>
      <pc:sldChg chg="addSp modSp del">
        <pc:chgData name="kshma sethi" userId="d16f2c004479feab" providerId="Windows Live" clId="Web-{B2B90224-25B7-4E93-93BB-4B0C1F355270}" dt="2021-12-02T09:30:39.217" v="226"/>
        <pc:sldMkLst>
          <pc:docMk/>
          <pc:sldMk cId="2842693994" sldId="292"/>
        </pc:sldMkLst>
        <pc:picChg chg="add mod">
          <ac:chgData name="kshma sethi" userId="d16f2c004479feab" providerId="Windows Live" clId="Web-{B2B90224-25B7-4E93-93BB-4B0C1F355270}" dt="2021-12-02T08:59:55.195" v="39" actId="14100"/>
          <ac:picMkLst>
            <pc:docMk/>
            <pc:sldMk cId="2842693994" sldId="292"/>
            <ac:picMk id="4" creationId="{C98B6BA4-2690-4A30-B855-A2ED58F851A1}"/>
          </ac:picMkLst>
        </pc:picChg>
      </pc:sldChg>
      <pc:sldChg chg="addSp delSp modSp">
        <pc:chgData name="kshma sethi" userId="d16f2c004479feab" providerId="Windows Live" clId="Web-{B2B90224-25B7-4E93-93BB-4B0C1F355270}" dt="2021-12-02T09:31:26.155" v="234" actId="1076"/>
        <pc:sldMkLst>
          <pc:docMk/>
          <pc:sldMk cId="407067854" sldId="293"/>
        </pc:sldMkLst>
        <pc:spChg chg="del mod">
          <ac:chgData name="kshma sethi" userId="d16f2c004479feab" providerId="Windows Live" clId="Web-{B2B90224-25B7-4E93-93BB-4B0C1F355270}" dt="2021-12-02T09:31:21.421" v="232"/>
          <ac:spMkLst>
            <pc:docMk/>
            <pc:sldMk cId="407067854" sldId="293"/>
            <ac:spMk id="3" creationId="{F3045BB3-1C41-4031-B6BF-6AB8C523A62C}"/>
          </ac:spMkLst>
        </pc:spChg>
        <pc:picChg chg="add mod">
          <ac:chgData name="kshma sethi" userId="d16f2c004479feab" providerId="Windows Live" clId="Web-{B2B90224-25B7-4E93-93BB-4B0C1F355270}" dt="2021-12-02T09:31:26.155" v="234" actId="1076"/>
          <ac:picMkLst>
            <pc:docMk/>
            <pc:sldMk cId="407067854" sldId="293"/>
            <ac:picMk id="4" creationId="{E7B46EA1-865A-4D59-9D49-DFE312E6DA5F}"/>
          </ac:picMkLst>
        </pc:picChg>
      </pc:sldChg>
      <pc:sldChg chg="addSp modSp new">
        <pc:chgData name="kshma sethi" userId="d16f2c004479feab" providerId="Windows Live" clId="Web-{B2B90224-25B7-4E93-93BB-4B0C1F355270}" dt="2021-12-02T09:27:36.744" v="195" actId="1076"/>
        <pc:sldMkLst>
          <pc:docMk/>
          <pc:sldMk cId="3995093162" sldId="294"/>
        </pc:sldMkLst>
        <pc:spChg chg="mod">
          <ac:chgData name="kshma sethi" userId="d16f2c004479feab" providerId="Windows Live" clId="Web-{B2B90224-25B7-4E93-93BB-4B0C1F355270}" dt="2021-12-02T09:19:48.157" v="137" actId="20577"/>
          <ac:spMkLst>
            <pc:docMk/>
            <pc:sldMk cId="3995093162" sldId="294"/>
            <ac:spMk id="2" creationId="{CCEEBB18-E729-4B93-AA04-78712F4BD49C}"/>
          </ac:spMkLst>
        </pc:spChg>
        <pc:spChg chg="mod">
          <ac:chgData name="kshma sethi" userId="d16f2c004479feab" providerId="Windows Live" clId="Web-{B2B90224-25B7-4E93-93BB-4B0C1F355270}" dt="2021-12-02T09:27:31.854" v="194" actId="14100"/>
          <ac:spMkLst>
            <pc:docMk/>
            <pc:sldMk cId="3995093162" sldId="294"/>
            <ac:spMk id="3" creationId="{1C9CFA33-F8D0-4232-9BC1-89021344A202}"/>
          </ac:spMkLst>
        </pc:spChg>
        <pc:picChg chg="add mod modCrop">
          <ac:chgData name="kshma sethi" userId="d16f2c004479feab" providerId="Windows Live" clId="Web-{B2B90224-25B7-4E93-93BB-4B0C1F355270}" dt="2021-12-02T09:27:36.744" v="195" actId="1076"/>
          <ac:picMkLst>
            <pc:docMk/>
            <pc:sldMk cId="3995093162" sldId="294"/>
            <ac:picMk id="5" creationId="{992967CC-8517-4576-89C2-77A9A2FB6C72}"/>
          </ac:picMkLst>
        </pc:picChg>
      </pc:sldChg>
      <pc:sldChg chg="addSp modSp new">
        <pc:chgData name="kshma sethi" userId="d16f2c004479feab" providerId="Windows Live" clId="Web-{B2B90224-25B7-4E93-93BB-4B0C1F355270}" dt="2021-12-02T09:25:40.789" v="187" actId="1076"/>
        <pc:sldMkLst>
          <pc:docMk/>
          <pc:sldMk cId="1317538586" sldId="295"/>
        </pc:sldMkLst>
        <pc:spChg chg="mod">
          <ac:chgData name="kshma sethi" userId="d16f2c004479feab" providerId="Windows Live" clId="Web-{B2B90224-25B7-4E93-93BB-4B0C1F355270}" dt="2021-12-02T09:19:17.828" v="119" actId="20577"/>
          <ac:spMkLst>
            <pc:docMk/>
            <pc:sldMk cId="1317538586" sldId="295"/>
            <ac:spMk id="2" creationId="{F64BD5B5-05E0-416B-87B6-66496C7983BD}"/>
          </ac:spMkLst>
        </pc:spChg>
        <pc:spChg chg="mod">
          <ac:chgData name="kshma sethi" userId="d16f2c004479feab" providerId="Windows Live" clId="Web-{B2B90224-25B7-4E93-93BB-4B0C1F355270}" dt="2021-12-02T09:19:14.953" v="113" actId="20577"/>
          <ac:spMkLst>
            <pc:docMk/>
            <pc:sldMk cId="1317538586" sldId="295"/>
            <ac:spMk id="3" creationId="{4930B611-CEE5-4651-9FF2-39BDEBE53BA3}"/>
          </ac:spMkLst>
        </pc:spChg>
        <pc:picChg chg="add mod">
          <ac:chgData name="kshma sethi" userId="d16f2c004479feab" providerId="Windows Live" clId="Web-{B2B90224-25B7-4E93-93BB-4B0C1F355270}" dt="2021-12-02T09:25:40.789" v="187" actId="1076"/>
          <ac:picMkLst>
            <pc:docMk/>
            <pc:sldMk cId="1317538586" sldId="295"/>
            <ac:picMk id="4" creationId="{1E7521A4-6DE5-4DB7-A18D-7D1CB9D29FD9}"/>
          </ac:picMkLst>
        </pc:picChg>
      </pc:sldChg>
      <pc:sldChg chg="addSp modSp new">
        <pc:chgData name="kshma sethi" userId="d16f2c004479feab" providerId="Windows Live" clId="Web-{B2B90224-25B7-4E93-93BB-4B0C1F355270}" dt="2021-12-02T09:25:31.507" v="186"/>
        <pc:sldMkLst>
          <pc:docMk/>
          <pc:sldMk cId="1801563696" sldId="296"/>
        </pc:sldMkLst>
        <pc:spChg chg="mod">
          <ac:chgData name="kshma sethi" userId="d16f2c004479feab" providerId="Windows Live" clId="Web-{B2B90224-25B7-4E93-93BB-4B0C1F355270}" dt="2021-12-02T09:19:32.047" v="129" actId="20577"/>
          <ac:spMkLst>
            <pc:docMk/>
            <pc:sldMk cId="1801563696" sldId="296"/>
            <ac:spMk id="2" creationId="{F58F64CD-D257-4A21-BABE-F2EDD8F0B100}"/>
          </ac:spMkLst>
        </pc:spChg>
        <pc:spChg chg="mod">
          <ac:chgData name="kshma sethi" userId="d16f2c004479feab" providerId="Windows Live" clId="Web-{B2B90224-25B7-4E93-93BB-4B0C1F355270}" dt="2021-12-02T09:19:29.891" v="124" actId="20577"/>
          <ac:spMkLst>
            <pc:docMk/>
            <pc:sldMk cId="1801563696" sldId="296"/>
            <ac:spMk id="3" creationId="{3DCB4500-81F9-4C1A-8AFB-4FF69189A81B}"/>
          </ac:spMkLst>
        </pc:spChg>
        <pc:picChg chg="add mod modCrop">
          <ac:chgData name="kshma sethi" userId="d16f2c004479feab" providerId="Windows Live" clId="Web-{B2B90224-25B7-4E93-93BB-4B0C1F355270}" dt="2021-12-02T09:25:31.507" v="186"/>
          <ac:picMkLst>
            <pc:docMk/>
            <pc:sldMk cId="1801563696" sldId="296"/>
            <ac:picMk id="4" creationId="{B5A2911C-FBE3-428E-AA81-3463CA778812}"/>
          </ac:picMkLst>
        </pc:picChg>
      </pc:sldChg>
      <pc:sldChg chg="addSp modSp new">
        <pc:chgData name="kshma sethi" userId="d16f2c004479feab" providerId="Windows Live" clId="Web-{B2B90224-25B7-4E93-93BB-4B0C1F355270}" dt="2021-12-02T09:24:51.866" v="177" actId="1076"/>
        <pc:sldMkLst>
          <pc:docMk/>
          <pc:sldMk cId="557852073" sldId="297"/>
        </pc:sldMkLst>
        <pc:spChg chg="mod">
          <ac:chgData name="kshma sethi" userId="d16f2c004479feab" providerId="Windows Live" clId="Web-{B2B90224-25B7-4E93-93BB-4B0C1F355270}" dt="2021-12-02T09:20:22.939" v="149" actId="20577"/>
          <ac:spMkLst>
            <pc:docMk/>
            <pc:sldMk cId="557852073" sldId="297"/>
            <ac:spMk id="2" creationId="{C6C1642B-39B4-40EF-94D4-715225A1EFD0}"/>
          </ac:spMkLst>
        </pc:spChg>
        <pc:spChg chg="mod">
          <ac:chgData name="kshma sethi" userId="d16f2c004479feab" providerId="Windows Live" clId="Web-{B2B90224-25B7-4E93-93BB-4B0C1F355270}" dt="2021-12-02T09:20:14.735" v="143" actId="20577"/>
          <ac:spMkLst>
            <pc:docMk/>
            <pc:sldMk cId="557852073" sldId="297"/>
            <ac:spMk id="3" creationId="{12FDA86F-B209-4B1D-AFE7-E164250505C3}"/>
          </ac:spMkLst>
        </pc:spChg>
        <pc:picChg chg="add mod">
          <ac:chgData name="kshma sethi" userId="d16f2c004479feab" providerId="Windows Live" clId="Web-{B2B90224-25B7-4E93-93BB-4B0C1F355270}" dt="2021-12-02T09:24:51.866" v="177" actId="1076"/>
          <ac:picMkLst>
            <pc:docMk/>
            <pc:sldMk cId="557852073" sldId="297"/>
            <ac:picMk id="4" creationId="{E5A9F963-CE3C-4630-9D84-A3B5EB94CA97}"/>
          </ac:picMkLst>
        </pc:picChg>
      </pc:sldChg>
      <pc:sldChg chg="addSp modSp new">
        <pc:chgData name="kshma sethi" userId="d16f2c004479feab" providerId="Windows Live" clId="Web-{B2B90224-25B7-4E93-93BB-4B0C1F355270}" dt="2021-12-02T09:25:07.632" v="180" actId="14100"/>
        <pc:sldMkLst>
          <pc:docMk/>
          <pc:sldMk cId="285097841" sldId="298"/>
        </pc:sldMkLst>
        <pc:spChg chg="mod">
          <ac:chgData name="kshma sethi" userId="d16f2c004479feab" providerId="Windows Live" clId="Web-{B2B90224-25B7-4E93-93BB-4B0C1F355270}" dt="2021-12-02T09:21:30.206" v="162" actId="20577"/>
          <ac:spMkLst>
            <pc:docMk/>
            <pc:sldMk cId="285097841" sldId="298"/>
            <ac:spMk id="2" creationId="{A32F38CE-2CEE-473A-BEBC-9519F3F5EBBF}"/>
          </ac:spMkLst>
        </pc:spChg>
        <pc:spChg chg="mod">
          <ac:chgData name="kshma sethi" userId="d16f2c004479feab" providerId="Windows Live" clId="Web-{B2B90224-25B7-4E93-93BB-4B0C1F355270}" dt="2021-12-02T09:20:34.939" v="153" actId="20577"/>
          <ac:spMkLst>
            <pc:docMk/>
            <pc:sldMk cId="285097841" sldId="298"/>
            <ac:spMk id="3" creationId="{A0A7DE9D-87EB-4831-ABC0-6FE37AC21551}"/>
          </ac:spMkLst>
        </pc:spChg>
        <pc:picChg chg="add mod">
          <ac:chgData name="kshma sethi" userId="d16f2c004479feab" providerId="Windows Live" clId="Web-{B2B90224-25B7-4E93-93BB-4B0C1F355270}" dt="2021-12-02T09:25:07.632" v="180" actId="14100"/>
          <ac:picMkLst>
            <pc:docMk/>
            <pc:sldMk cId="285097841" sldId="298"/>
            <ac:picMk id="4" creationId="{AC174869-7C5C-44EE-9C52-0C4F2E6931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12/9/2021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12/9/2021</a:t>
            </a:fld>
            <a:endParaRPr lang="en-US" sz="80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D756DEE-8D50-4D03-A50E-40A71C60A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075" y="141534"/>
            <a:ext cx="4468728" cy="2344946"/>
          </a:xfrm>
        </p:spPr>
        <p:txBody>
          <a:bodyPr vert="horz" lIns="91440" tIns="45720" rIns="91440" bIns="45720" anchor="b">
            <a:normAutofit/>
          </a:bodyPr>
          <a:lstStyle/>
          <a:p>
            <a:r>
              <a:rPr lang="en-US">
                <a:latin typeface="Georgia"/>
              </a:rPr>
              <a:t>Flappy Bird</a:t>
            </a:r>
            <a:br>
              <a:rPr lang="en-US">
                <a:latin typeface="Georgia"/>
              </a:rPr>
            </a:br>
            <a:endParaRPr lang="en-US">
              <a:latin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75" y="4638193"/>
            <a:ext cx="2454859" cy="1867431"/>
          </a:xfrm>
        </p:spPr>
        <p:txBody>
          <a:bodyPr vert="horz" lIns="91440" tIns="45720" rIns="91440" bIns="45720" anchor="t">
            <a:noAutofit/>
          </a:bodyPr>
          <a:lstStyle/>
          <a:p>
            <a:pPr marL="63500">
              <a:lnSpc>
                <a:spcPct val="150000"/>
              </a:lnSpc>
            </a:pPr>
            <a:r>
              <a:rPr lang="en-US" sz="1600" b="1"/>
              <a:t>Project Guide:</a:t>
            </a:r>
          </a:p>
          <a:p>
            <a:pPr marL="63500">
              <a:lnSpc>
                <a:spcPct val="150000"/>
              </a:lnSpc>
            </a:pPr>
            <a:r>
              <a:rPr lang="en-US" sz="1600"/>
              <a:t>Ms. </a:t>
            </a:r>
            <a:r>
              <a:rPr lang="en-US" sz="1600" err="1"/>
              <a:t>Rohaila</a:t>
            </a:r>
            <a:r>
              <a:rPr lang="en-US" sz="1600"/>
              <a:t> </a:t>
            </a:r>
            <a:r>
              <a:rPr lang="en-US" sz="1600" err="1"/>
              <a:t>Naaz</a:t>
            </a:r>
            <a:endParaRPr lang="en-US" sz="1600"/>
          </a:p>
          <a:p>
            <a:pPr marL="63500">
              <a:lnSpc>
                <a:spcPct val="150000"/>
              </a:lnSpc>
            </a:pPr>
            <a:r>
              <a:rPr lang="en-US" sz="1600"/>
              <a:t>(Assistant Professor)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2667000" y="3044762"/>
            <a:ext cx="64841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Industrial Training &amp; Presentation </a:t>
            </a:r>
            <a:r>
              <a:rPr lang="en-US" sz="2400">
                <a:solidFill>
                  <a:srgbClr val="FFFFFF"/>
                </a:solidFill>
                <a:latin typeface="Georgia"/>
              </a:rPr>
              <a:t>(ECS 791)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8F6BA40-4788-4A44-A50F-973B71941A9D}"/>
              </a:ext>
            </a:extLst>
          </p:cNvPr>
          <p:cNvSpPr txBox="1">
            <a:spLocks/>
          </p:cNvSpPr>
          <p:nvPr/>
        </p:nvSpPr>
        <p:spPr>
          <a:xfrm>
            <a:off x="5634789" y="4636659"/>
            <a:ext cx="3390901" cy="2064930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algn="r">
              <a:lnSpc>
                <a:spcPct val="150000"/>
              </a:lnSpc>
            </a:pPr>
            <a:r>
              <a:rPr lang="en-US" sz="1600" b="1"/>
              <a:t>Presented by:</a:t>
            </a:r>
            <a:endParaRPr lang="en-US" b="1"/>
          </a:p>
          <a:p>
            <a:pPr marL="63500" algn="r">
              <a:lnSpc>
                <a:spcPct val="150000"/>
              </a:lnSpc>
            </a:pPr>
            <a:r>
              <a:rPr lang="en-US" sz="1600"/>
              <a:t>(TCA1809023)</a:t>
            </a:r>
            <a:r>
              <a:rPr lang="en-US" sz="1600" b="1"/>
              <a:t> </a:t>
            </a:r>
            <a:r>
              <a:rPr lang="en-US" sz="1600"/>
              <a:t>Aman Madhok</a:t>
            </a:r>
          </a:p>
          <a:p>
            <a:pPr marL="63500" algn="r">
              <a:lnSpc>
                <a:spcPct val="150000"/>
              </a:lnSpc>
            </a:pPr>
            <a:r>
              <a:rPr lang="en-US" sz="1600"/>
              <a:t>(TCA1809072)</a:t>
            </a:r>
            <a:r>
              <a:rPr lang="en-US" sz="1600" b="1"/>
              <a:t> </a:t>
            </a:r>
            <a:r>
              <a:rPr lang="en-US" sz="1600"/>
              <a:t>Kshma Sethi</a:t>
            </a:r>
          </a:p>
        </p:txBody>
      </p:sp>
      <p:pic>
        <p:nvPicPr>
          <p:cNvPr id="13" name="Picture 13" descr="Diagram, logo&#10;&#10;Description automatically generated">
            <a:extLst>
              <a:ext uri="{FF2B5EF4-FFF2-40B4-BE49-F238E27FC236}">
                <a16:creationId xmlns:a16="http://schemas.microsoft.com/office/drawing/2014/main" id="{BCB55E55-4DD8-4E83-A5FA-75A2A20B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87" y="4518698"/>
            <a:ext cx="1843368" cy="1651748"/>
          </a:xfrm>
          <a:prstGeom prst="rect">
            <a:avLst/>
          </a:prstGeom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AD6C42-7B18-4712-8DC5-2A4A2CD1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4" y="544605"/>
            <a:ext cx="3348317" cy="19475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3706"/>
            <a:ext cx="8229600" cy="1066800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IN">
                <a:latin typeface="Georgia"/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918"/>
            <a:ext cx="8229600" cy="4325112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>
                <a:ea typeface="+mn-lt"/>
                <a:cs typeface="+mn-lt"/>
              </a:rPr>
              <a:t>Overall customer satisfaction</a:t>
            </a:r>
          </a:p>
          <a:p>
            <a:pPr indent="-255905"/>
            <a:r>
              <a:rPr lang="en-US">
                <a:ea typeface="+mn-lt"/>
                <a:cs typeface="+mn-lt"/>
              </a:rPr>
              <a:t>Enhances concentration</a:t>
            </a:r>
          </a:p>
          <a:p>
            <a:pPr indent="-255905"/>
            <a:endParaRPr lang="en-US">
              <a:ea typeface="+mn-lt"/>
              <a:cs typeface="+mn-lt"/>
            </a:endParaRPr>
          </a:p>
          <a:p>
            <a:pPr indent="-255905"/>
            <a:endParaRPr lang="en-US"/>
          </a:p>
          <a:p>
            <a:pPr indent="-255905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7D88D7F-7706-4229-893C-7D5B0098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473461"/>
            <a:ext cx="9155501" cy="1388852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3AA4F76-1A39-4BD6-B74C-1CE85EA0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455" t="-76" r="-4545" b="39176"/>
          <a:stretch/>
        </p:blipFill>
        <p:spPr>
          <a:xfrm>
            <a:off x="2481257" y="3622231"/>
            <a:ext cx="619126" cy="1856241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D2B4D94-A0B8-46E3-8534-730717B33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546" t="-5118" r="-29546" b="60078"/>
          <a:stretch/>
        </p:blipFill>
        <p:spPr>
          <a:xfrm>
            <a:off x="519974" y="4109777"/>
            <a:ext cx="787985" cy="1372807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A3363CE-4601-45F9-A1CF-08B1DF38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24441" y="573656"/>
            <a:ext cx="495300" cy="304800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568DC3EC-A6B4-412E-B32D-EF0AC7A47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18" t="241" r="-27273" b="53752"/>
          <a:stretch/>
        </p:blipFill>
        <p:spPr>
          <a:xfrm>
            <a:off x="4626275" y="4068945"/>
            <a:ext cx="664153" cy="1402291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198BBD7-E083-4612-A8AB-BE4EFADF3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636" t="-368" r="-15909" b="69944"/>
          <a:stretch/>
        </p:blipFill>
        <p:spPr>
          <a:xfrm>
            <a:off x="6658134" y="4554305"/>
            <a:ext cx="641639" cy="927287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F80BBF2-15DC-4D0F-9E8D-A17F24AE9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45" y="3846663"/>
            <a:ext cx="654530" cy="444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B2DB5764-57B8-432F-832F-D1BCF567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21" y="3587464"/>
            <a:ext cx="5029199" cy="282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" y="755190"/>
            <a:ext cx="9148047" cy="965780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US" b="1">
                <a:latin typeface="Georgia"/>
                <a:ea typeface="+mj-lt"/>
                <a:cs typeface="+mj-lt"/>
              </a:rPr>
              <a:t>Future Scope of the Project </a:t>
            </a:r>
            <a:endParaRPr lang="en-US" b="1">
              <a:latin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9805"/>
            <a:ext cx="8229600" cy="2168508"/>
          </a:xfrm>
        </p:spPr>
        <p:txBody>
          <a:bodyPr vert="horz" lIns="91440" tIns="45720" rIns="91440" bIns="45720" anchor="t">
            <a:normAutofit/>
          </a:bodyPr>
          <a:lstStyle/>
          <a:p>
            <a:pPr marL="109855" indent="0">
              <a:buNone/>
            </a:pPr>
            <a:r>
              <a:rPr lang="en-US"/>
              <a:t>The most important bit for Video game in the future is to be more interactive and converting it into multi-player game.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99AB1D-C7B5-44C3-B6A7-C0ED1505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1" y="4666531"/>
            <a:ext cx="238125" cy="3429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CE60BB5-110C-4E78-BEF2-916B909A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29" y="5802343"/>
            <a:ext cx="238125" cy="342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850CD4-95A6-4630-B5CE-54CAFB584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89" y="3818267"/>
            <a:ext cx="238125" cy="342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9046EB-C735-407B-A42B-D972517C2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994" y="5687324"/>
            <a:ext cx="238125" cy="3429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547DCF-E017-437B-9A1C-CA3BE23DC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452" y="3577824"/>
            <a:ext cx="238125" cy="3429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0EC3DC-5F47-4B6A-88E3-D6DA3C772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249" y="3651603"/>
            <a:ext cx="238125" cy="342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5D7C7C1-80FB-4DD0-AE6A-6D07EDEEF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467" y="3746380"/>
            <a:ext cx="238125" cy="342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550A765-3F4C-4D38-B608-3508430A6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6523" y="4767172"/>
            <a:ext cx="2381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8820" y="1336095"/>
            <a:ext cx="604136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>
                <a:latin typeface="Georgia"/>
                <a:cs typeface="Aharoni"/>
              </a:rPr>
              <a:t>THANK YOU!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0697273-EE10-4596-931D-923C81BC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0" y="2643489"/>
            <a:ext cx="8149085" cy="3818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17E8-657C-424F-872A-B8EAE8B8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4170"/>
            <a:ext cx="5009072" cy="1253706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 b="1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154BA-2975-4067-BEDE-50EB3C41080E}"/>
              </a:ext>
            </a:extLst>
          </p:cNvPr>
          <p:cNvSpPr txBox="1"/>
          <p:nvPr/>
        </p:nvSpPr>
        <p:spPr>
          <a:xfrm>
            <a:off x="273852" y="2164741"/>
            <a:ext cx="50867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In</a:t>
            </a:r>
            <a:r>
              <a:rPr lang="en-US" sz="3600">
                <a:ea typeface="+mn-lt"/>
                <a:cs typeface="+mn-lt"/>
              </a:rPr>
              <a:t> this game, the main objective of the player is to gain the maximum points by defending the bird from hurdles. </a:t>
            </a:r>
            <a:endParaRPr lang="en-US">
              <a:ea typeface="+mn-lt"/>
              <a:cs typeface="+mn-lt"/>
            </a:endParaRPr>
          </a:p>
          <a:p>
            <a:endParaRPr lang="en-US" sz="3600"/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F8A578-60DA-46D1-93B6-6162488F6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740" y="1537686"/>
            <a:ext cx="2723648" cy="4655720"/>
          </a:xfrm>
        </p:spPr>
      </p:pic>
    </p:spTree>
    <p:extLst>
      <p:ext uri="{BB962C8B-B14F-4D97-AF65-F5344CB8AC3E}">
        <p14:creationId xmlns:p14="http://schemas.microsoft.com/office/powerpoint/2010/main" val="338660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7264"/>
            <a:ext cx="8229600" cy="957262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r>
              <a:rPr lang="en-US" b="1">
                <a:solidFill>
                  <a:srgbClr val="002642"/>
                </a:solidFill>
                <a:latin typeface="Georgia"/>
              </a:rPr>
              <a:t>Imported the following Modules:</a:t>
            </a:r>
            <a:endParaRPr lang="en-US" b="1">
              <a:latin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69032"/>
            <a:ext cx="8386763" cy="4153889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>
                <a:ea typeface="+mn-lt"/>
                <a:cs typeface="+mn-lt"/>
              </a:rPr>
              <a:t>Random</a:t>
            </a:r>
          </a:p>
          <a:p>
            <a:pPr indent="-255905"/>
            <a:r>
              <a:rPr lang="en-US"/>
              <a:t>Sys</a:t>
            </a:r>
          </a:p>
          <a:p>
            <a:pPr indent="-255905"/>
            <a:r>
              <a:rPr lang="en-US" err="1"/>
              <a:t>Pygame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A749147-DB94-40BF-BC4A-D515C915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84" y="4216666"/>
            <a:ext cx="2743200" cy="227023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819AC89-31A3-4B5D-AAC9-62935F14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59521" y="-1159068"/>
            <a:ext cx="725337" cy="6829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036F-A2B4-4C22-BAD5-01787C27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 err="1"/>
              <a:t>Pygame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F8B4-0C54-44F8-BF90-135548B5F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109855" indent="0" algn="just">
              <a:buNone/>
            </a:pPr>
            <a:r>
              <a:rPr lang="en-GB" err="1">
                <a:ea typeface="+mn-lt"/>
                <a:cs typeface="+mn-lt"/>
              </a:rPr>
              <a:t>Pygame</a:t>
            </a:r>
            <a:r>
              <a:rPr lang="en-GB">
                <a:ea typeface="+mn-lt"/>
                <a:cs typeface="+mn-lt"/>
              </a:rPr>
              <a:t> is a cross-platform set of Python modules which is used to create video games.</a:t>
            </a:r>
            <a:endParaRPr lang="en-GB"/>
          </a:p>
          <a:p>
            <a:pPr marL="109855" indent="0" algn="just">
              <a:buNone/>
            </a:pPr>
            <a:r>
              <a:rPr lang="en-GB">
                <a:ea typeface="+mn-lt"/>
                <a:cs typeface="+mn-lt"/>
              </a:rPr>
              <a:t>It consists of computer graphics and sound libraries designed to be used with the Python programming language.</a:t>
            </a:r>
            <a:endParaRPr lang="en-GB"/>
          </a:p>
          <a:p>
            <a:pPr marL="109855" indent="0">
              <a:buNone/>
            </a:pPr>
            <a:endParaRPr lang="en-GB"/>
          </a:p>
        </p:txBody>
      </p:sp>
      <p:pic>
        <p:nvPicPr>
          <p:cNvPr id="5" name="Picture 4" descr="A picture containing text, sushi, vector graphics&#10;&#10;Description automatically generated">
            <a:extLst>
              <a:ext uri="{FF2B5EF4-FFF2-40B4-BE49-F238E27FC236}">
                <a16:creationId xmlns:a16="http://schemas.microsoft.com/office/drawing/2014/main" id="{CA0D0CF8-2302-450C-814B-924497BD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52" y="5089416"/>
            <a:ext cx="4760495" cy="18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7831-7FF8-42F9-97A2-78D042A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/>
              <a:t>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90B0-0790-43DD-858F-D59EE97B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indent="-255905">
              <a:buNone/>
            </a:pPr>
            <a:r>
              <a:rPr lang="en-US">
                <a:ea typeface="+mn-lt"/>
                <a:cs typeface="+mn-lt"/>
              </a:rPr>
              <a:t>Python </a:t>
            </a:r>
            <a:r>
              <a:rPr lang="en-US" b="1">
                <a:ea typeface="+mn-lt"/>
                <a:cs typeface="+mn-lt"/>
              </a:rPr>
              <a:t>Random module</a:t>
            </a:r>
            <a:r>
              <a:rPr lang="en-US">
                <a:ea typeface="+mn-lt"/>
                <a:cs typeface="+mn-lt"/>
              </a:rPr>
              <a:t> is an in-built module</a:t>
            </a:r>
          </a:p>
          <a:p>
            <a:pPr indent="-255905">
              <a:buNone/>
            </a:pPr>
            <a:r>
              <a:rPr lang="en-US">
                <a:ea typeface="+mn-lt"/>
                <a:cs typeface="+mn-lt"/>
              </a:rPr>
              <a:t>of Python which is used to generate random</a:t>
            </a:r>
          </a:p>
          <a:p>
            <a:pPr indent="-255905">
              <a:buNone/>
            </a:pPr>
            <a:r>
              <a:rPr lang="en-US">
                <a:ea typeface="+mn-lt"/>
                <a:cs typeface="+mn-lt"/>
              </a:rPr>
              <a:t>numbers. These are pseudo-random numbers</a:t>
            </a:r>
          </a:p>
          <a:p>
            <a:pPr indent="-255905">
              <a:buNone/>
            </a:pPr>
            <a:r>
              <a:rPr lang="en-US">
                <a:ea typeface="+mn-lt"/>
                <a:cs typeface="+mn-lt"/>
              </a:rPr>
              <a:t>means these are not truly random. </a:t>
            </a:r>
            <a:br>
              <a:rPr lang="en-US"/>
            </a:b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CC7D9BC-7E41-4D42-9A8E-A1325DBC5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8" t="28758" r="1465" b="2614"/>
          <a:stretch/>
        </p:blipFill>
        <p:spPr>
          <a:xfrm>
            <a:off x="3711741" y="4562475"/>
            <a:ext cx="1706878" cy="16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A0F-6FE8-40F1-8883-B99B42AF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GB"/>
              <a:t>Sys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AA33-B316-4E54-9A5A-E05EBD3B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109855" indent="0">
              <a:buNone/>
            </a:pPr>
            <a:r>
              <a:rPr lang="en-US">
                <a:solidFill>
                  <a:srgbClr val="273239"/>
                </a:solidFill>
                <a:ea typeface="+mn-lt"/>
                <a:cs typeface="+mn-lt"/>
              </a:rPr>
              <a:t>It provides various functions and variables that are used to manipulate different parts of the Python runtime environment.</a:t>
            </a:r>
            <a:endParaRPr lang="en-GB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CDD2BD-7961-44B5-9197-52C26579F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61" t="14474" r="366" b="9868"/>
          <a:stretch/>
        </p:blipFill>
        <p:spPr>
          <a:xfrm>
            <a:off x="3240505" y="4321342"/>
            <a:ext cx="2650629" cy="1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6F6D-EB36-462B-9BE5-0677CDE8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en-IN" b="1"/>
              <a:t>How To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C013D-BDDA-469D-B9E5-0A5BCE394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220670"/>
            <a:ext cx="4525917" cy="4353866"/>
          </a:xfrm>
        </p:spPr>
        <p:txBody>
          <a:bodyPr/>
          <a:lstStyle/>
          <a:p>
            <a:r>
              <a:rPr lang="en-IN"/>
              <a:t>Press </a:t>
            </a:r>
            <a:r>
              <a:rPr lang="en-IN" i="1"/>
              <a:t>Spacebar</a:t>
            </a:r>
            <a:r>
              <a:rPr lang="en-IN"/>
              <a:t> to go up.</a:t>
            </a:r>
          </a:p>
          <a:p>
            <a:r>
              <a:rPr lang="en-IN"/>
              <a:t>Press </a:t>
            </a:r>
            <a:r>
              <a:rPr lang="en-IN" i="1"/>
              <a:t>Spacebar</a:t>
            </a:r>
            <a:r>
              <a:rPr lang="en-IN"/>
              <a:t> to not go down.</a:t>
            </a:r>
          </a:p>
          <a:p>
            <a:r>
              <a:rPr lang="en-IN"/>
              <a:t>Every time you pass a pipe, your score increases.</a:t>
            </a:r>
          </a:p>
          <a:p>
            <a:r>
              <a:rPr lang="en-IN"/>
              <a:t>You hit the ground or the pipes, you lose.</a:t>
            </a:r>
          </a:p>
          <a:p>
            <a:endParaRPr lang="en-I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39FD1C-C1FB-4334-9CE5-A746058A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938" y="1141563"/>
            <a:ext cx="2803405" cy="500619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E64124-1FA9-42C0-BE72-ECDC34398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268" t="-608" r="-18868" b="30699"/>
          <a:stretch/>
        </p:blipFill>
        <p:spPr>
          <a:xfrm rot="10800000">
            <a:off x="6843347" y="1143000"/>
            <a:ext cx="829165" cy="257307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BA5EE6B-D7E8-4527-B075-0EA158E8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288" y="5257800"/>
            <a:ext cx="2800708" cy="914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5F40CB4-0D66-49D5-8067-914F8CDB4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717" y="3846662"/>
            <a:ext cx="323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2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1C4D-1E29-46D0-8076-30054630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118"/>
            <a:ext cx="8229600" cy="1066800"/>
          </a:xfrm>
        </p:spPr>
        <p:txBody>
          <a:bodyPr vert="horz" lIns="91440" tIns="45720" rIns="91440" bIns="45720" anchor="ctr">
            <a:normAutofit/>
          </a:bodyPr>
          <a:lstStyle/>
          <a:p>
            <a:r>
              <a:rPr lang="en-GB" b="1"/>
              <a:t>Gameplay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A0AAFA-383C-4CDF-8D24-86177FFF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47317" y="2249424"/>
            <a:ext cx="2649365" cy="4325112"/>
          </a:xfrm>
        </p:spPr>
      </p:pic>
      <p:pic>
        <p:nvPicPr>
          <p:cNvPr id="6" name="Life-Goes-On-Music-[AudioTrimmer.com]">
            <a:hlinkClick r:id="" action="ppaction://media"/>
            <a:extLst>
              <a:ext uri="{FF2B5EF4-FFF2-40B4-BE49-F238E27FC236}">
                <a16:creationId xmlns:a16="http://schemas.microsoft.com/office/drawing/2014/main" id="{B5CF5CB6-0599-43AC-B648-F10A30C19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904" y="583172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7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7EDB-7B55-431C-A6AA-A4A87CA4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164"/>
            <a:ext cx="8229600" cy="93740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/>
            <a:r>
              <a:rPr lang="en-US"/>
              <a:t>Code Snippet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5F1654-390C-4A71-BFF1-5C4C0C17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8" t="14973" r="39850" b="11497"/>
          <a:stretch/>
        </p:blipFill>
        <p:spPr>
          <a:xfrm>
            <a:off x="1346264" y="1667195"/>
            <a:ext cx="6454596" cy="5084181"/>
          </a:xfrm>
        </p:spPr>
      </p:pic>
    </p:spTree>
    <p:extLst>
      <p:ext uri="{BB962C8B-B14F-4D97-AF65-F5344CB8AC3E}">
        <p14:creationId xmlns:p14="http://schemas.microsoft.com/office/powerpoint/2010/main" val="1288169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Application>Microsoft Office PowerPoint</Application>
  <PresentationFormat>On-screen Show (4:3)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Urban</vt:lpstr>
      <vt:lpstr>Flappy Bird </vt:lpstr>
      <vt:lpstr>Overview</vt:lpstr>
      <vt:lpstr>Imported the following Modules:</vt:lpstr>
      <vt:lpstr>Pygame</vt:lpstr>
      <vt:lpstr>Random</vt:lpstr>
      <vt:lpstr>Sys</vt:lpstr>
      <vt:lpstr>How To Play?</vt:lpstr>
      <vt:lpstr>Gameplay</vt:lpstr>
      <vt:lpstr>Code Snippet</vt:lpstr>
      <vt:lpstr>ADVANTAGES</vt:lpstr>
      <vt:lpstr>Future Scope of the Project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face recognition &amp; detection.</dc:title>
  <dc:creator>kshma</dc:creator>
  <cp:revision>1</cp:revision>
  <dcterms:created xsi:type="dcterms:W3CDTF">2020-12-14T08:44:33Z</dcterms:created>
  <dcterms:modified xsi:type="dcterms:W3CDTF">2021-12-10T05:28:44Z</dcterms:modified>
</cp:coreProperties>
</file>